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mp4" ContentType="video/unknown"/>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309" r:id="rId2"/>
    <p:sldId id="313" r:id="rId3"/>
    <p:sldId id="312" r:id="rId4"/>
    <p:sldId id="316" r:id="rId5"/>
    <p:sldId id="315" r:id="rId6"/>
    <p:sldId id="319" r:id="rId7"/>
    <p:sldId id="289" r:id="rId8"/>
    <p:sldId id="322" r:id="rId9"/>
    <p:sldId id="320" r:id="rId10"/>
    <p:sldId id="321" r:id="rId11"/>
    <p:sldId id="297" r:id="rId12"/>
    <p:sldId id="306" r:id="rId13"/>
    <p:sldId id="317" r:id="rId14"/>
    <p:sldId id="268" r:id="rId15"/>
    <p:sldId id="318" r:id="rId16"/>
    <p:sldId id="272" r:id="rId17"/>
    <p:sldId id="281" r:id="rId18"/>
    <p:sldId id="282" r:id="rId19"/>
    <p:sldId id="284" r:id="rId20"/>
    <p:sldId id="305" r:id="rId21"/>
    <p:sldId id="285" r:id="rId22"/>
    <p:sldId id="308" r:id="rId23"/>
    <p:sldId id="310" r:id="rId24"/>
  </p:sldIdLst>
  <p:sldSz cx="12161838"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8302"/>
    <a:srgbClr val="006BBC"/>
    <a:srgbClr val="FF19AD"/>
    <a:srgbClr val="FAE460"/>
    <a:srgbClr val="0083E6"/>
    <a:srgbClr val="FBE879"/>
    <a:srgbClr val="FFFF85"/>
    <a:srgbClr val="BD196F"/>
    <a:srgbClr val="FDF4BF"/>
    <a:srgbClr val="FAE1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46" autoAdjust="0"/>
    <p:restoredTop sz="90747" autoAdjust="0"/>
  </p:normalViewPr>
  <p:slideViewPr>
    <p:cSldViewPr>
      <p:cViewPr>
        <p:scale>
          <a:sx n="60" d="100"/>
          <a:sy n="60" d="100"/>
        </p:scale>
        <p:origin x="-792" y="-228"/>
      </p:cViewPr>
      <p:guideLst>
        <p:guide orient="horz" pos="2160"/>
        <p:guide pos="3831"/>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393E71-07F5-488B-AE25-F3CA7D5BF9F6}" type="datetimeFigureOut">
              <a:rPr lang="en-US" smtClean="0"/>
              <a:t>12/15/2022</a:t>
            </a:fld>
            <a:endParaRPr lang="en-US"/>
          </a:p>
        </p:txBody>
      </p:sp>
      <p:sp>
        <p:nvSpPr>
          <p:cNvPr id="4" name="Slide Image Placeholder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E6C-2AFC-4020-8547-494ABD7E6602}" type="slidenum">
              <a:rPr lang="en-US" smtClean="0"/>
              <a:t>‹#›</a:t>
            </a:fld>
            <a:endParaRPr lang="en-US"/>
          </a:p>
        </p:txBody>
      </p:sp>
    </p:spTree>
    <p:extLst>
      <p:ext uri="{BB962C8B-B14F-4D97-AF65-F5344CB8AC3E}">
        <p14:creationId xmlns:p14="http://schemas.microsoft.com/office/powerpoint/2010/main" val="1915073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D6B2E6C-2AFC-4020-8547-494ABD7E6602}" type="slidenum">
              <a:rPr lang="en-US" smtClean="0"/>
              <a:t>7</a:t>
            </a:fld>
            <a:endParaRPr lang="en-US"/>
          </a:p>
        </p:txBody>
      </p:sp>
    </p:spTree>
    <p:extLst>
      <p:ext uri="{BB962C8B-B14F-4D97-AF65-F5344CB8AC3E}">
        <p14:creationId xmlns:p14="http://schemas.microsoft.com/office/powerpoint/2010/main" val="1943368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chú</a:t>
            </a:r>
            <a:r>
              <a:rPr lang="en-US" baseline="0" smtClean="0"/>
              <a:t> ý giải thích cho HS hiểu tác dụng của dấu ngoặc kép.</a:t>
            </a:r>
            <a:endParaRPr lang="en-US"/>
          </a:p>
        </p:txBody>
      </p:sp>
      <p:sp>
        <p:nvSpPr>
          <p:cNvPr id="4" name="Slide Number Placeholder 3"/>
          <p:cNvSpPr>
            <a:spLocks noGrp="1"/>
          </p:cNvSpPr>
          <p:nvPr>
            <p:ph type="sldNum" sz="quarter" idx="10"/>
          </p:nvPr>
        </p:nvSpPr>
        <p:spPr/>
        <p:txBody>
          <a:bodyPr/>
          <a:lstStyle/>
          <a:p>
            <a:fld id="{2D6B2E6C-2AFC-4020-8547-494ABD7E6602}" type="slidenum">
              <a:rPr lang="en-US" smtClean="0"/>
              <a:t>11</a:t>
            </a:fld>
            <a:endParaRPr lang="en-US"/>
          </a:p>
        </p:txBody>
      </p:sp>
    </p:spTree>
    <p:extLst>
      <p:ext uri="{BB962C8B-B14F-4D97-AF65-F5344CB8AC3E}">
        <p14:creationId xmlns:p14="http://schemas.microsoft.com/office/powerpoint/2010/main" val="1560193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2D6B2E6C-2AFC-4020-8547-494ABD7E6602}" type="slidenum">
              <a:rPr lang="en-US" smtClean="0"/>
              <a:t>12</a:t>
            </a:fld>
            <a:endParaRPr lang="en-US"/>
          </a:p>
        </p:txBody>
      </p:sp>
    </p:spTree>
    <p:extLst>
      <p:ext uri="{BB962C8B-B14F-4D97-AF65-F5344CB8AC3E}">
        <p14:creationId xmlns:p14="http://schemas.microsoft.com/office/powerpoint/2010/main" val="253572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07AB927-42BB-4505-9EDE-3A59CF2143BF}" type="slidenum">
              <a:rPr lang="en-US" smtClean="0"/>
              <a:t>14</a:t>
            </a:fld>
            <a:endParaRPr lang="en-US"/>
          </a:p>
        </p:txBody>
      </p:sp>
    </p:spTree>
    <p:extLst>
      <p:ext uri="{BB962C8B-B14F-4D97-AF65-F5344CB8AC3E}">
        <p14:creationId xmlns:p14="http://schemas.microsoft.com/office/powerpoint/2010/main" val="2332184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D6B2E6C-2AFC-4020-8547-494ABD7E6602}" type="slidenum">
              <a:rPr lang="en-US" smtClean="0"/>
              <a:t>16</a:t>
            </a:fld>
            <a:endParaRPr lang="en-US"/>
          </a:p>
        </p:txBody>
      </p:sp>
    </p:spTree>
    <p:extLst>
      <p:ext uri="{BB962C8B-B14F-4D97-AF65-F5344CB8AC3E}">
        <p14:creationId xmlns:p14="http://schemas.microsoft.com/office/powerpoint/2010/main" val="2008988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Thầy</a:t>
            </a:r>
            <a:r>
              <a:rPr lang="en-US" baseline="0" smtClean="0"/>
              <a:t> cô có thể sửa, thêm thắt nội dung nếu thấy chưa phù hợp nhé!</a:t>
            </a:r>
            <a:endParaRPr lang="en-US"/>
          </a:p>
        </p:txBody>
      </p:sp>
      <p:sp>
        <p:nvSpPr>
          <p:cNvPr id="4" name="Slide Number Placeholder 3"/>
          <p:cNvSpPr>
            <a:spLocks noGrp="1"/>
          </p:cNvSpPr>
          <p:nvPr>
            <p:ph type="sldNum" sz="quarter" idx="10"/>
          </p:nvPr>
        </p:nvSpPr>
        <p:spPr/>
        <p:txBody>
          <a:bodyPr/>
          <a:lstStyle/>
          <a:p>
            <a:fld id="{2D6B2E6C-2AFC-4020-8547-494ABD7E6602}" type="slidenum">
              <a:rPr lang="en-US" smtClean="0"/>
              <a:t>22</a:t>
            </a:fld>
            <a:endParaRPr lang="en-US"/>
          </a:p>
        </p:txBody>
      </p:sp>
    </p:spTree>
    <p:extLst>
      <p:ext uri="{BB962C8B-B14F-4D97-AF65-F5344CB8AC3E}">
        <p14:creationId xmlns:p14="http://schemas.microsoft.com/office/powerpoint/2010/main" val="442036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2138" y="2130426"/>
            <a:ext cx="10337562"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4276" y="3886200"/>
            <a:ext cx="8513287"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9D0918-B3BC-4D15-9AF8-385E8378AD06}" type="datetimeFigureOut">
              <a:rPr lang="en-US" smtClean="0"/>
              <a:t>12/15/2022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2914579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9D0918-B3BC-4D15-9AF8-385E8378AD06}" type="datetimeFigureOut">
              <a:rPr lang="en-US" smtClean="0"/>
              <a:t>12/15/2022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1596012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28995" y="274639"/>
            <a:ext cx="3637994"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08678" y="274639"/>
            <a:ext cx="1071762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9D0918-B3BC-4D15-9AF8-385E8378AD06}" type="datetimeFigureOut">
              <a:rPr lang="en-US" smtClean="0"/>
              <a:t>12/15/2022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348452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9D0918-B3BC-4D15-9AF8-385E8378AD06}" type="datetimeFigureOut">
              <a:rPr lang="en-US" smtClean="0"/>
              <a:t>12/15/2022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2022630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0702" y="4406901"/>
            <a:ext cx="10337562"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0702" y="2906713"/>
            <a:ext cx="10337562"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59D0918-B3BC-4D15-9AF8-385E8378AD06}" type="datetimeFigureOut">
              <a:rPr lang="en-US" smtClean="0"/>
              <a:t>12/15/2022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4147723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08678" y="1600201"/>
            <a:ext cx="717675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188126" y="1600201"/>
            <a:ext cx="717886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59D0918-B3BC-4D15-9AF8-385E8378AD06}" type="datetimeFigureOut">
              <a:rPr lang="en-US" smtClean="0"/>
              <a:t>12/15/2022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3991400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092" y="274638"/>
            <a:ext cx="10945654"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8092" y="1535113"/>
            <a:ext cx="537359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8092" y="2174875"/>
            <a:ext cx="537359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8046" y="1535113"/>
            <a:ext cx="537570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8046" y="2174875"/>
            <a:ext cx="537570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59D0918-B3BC-4D15-9AF8-385E8378AD06}" type="datetimeFigureOut">
              <a:rPr lang="en-US" smtClean="0"/>
              <a:t>12/15/2022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1921351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9D0918-B3BC-4D15-9AF8-385E8378AD06}" type="datetimeFigureOut">
              <a:rPr lang="en-US" smtClean="0"/>
              <a:t>12/15/2022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2880585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9D0918-B3BC-4D15-9AF8-385E8378AD06}" type="datetimeFigureOut">
              <a:rPr lang="en-US" smtClean="0"/>
              <a:t>12/15/2022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3096163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8093" y="273050"/>
            <a:ext cx="4001161"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54941" y="273051"/>
            <a:ext cx="679880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8093" y="1435101"/>
            <a:ext cx="40011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9D0918-B3BC-4D15-9AF8-385E8378AD06}" type="datetimeFigureOut">
              <a:rPr lang="en-US" smtClean="0"/>
              <a:t>12/15/2022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34768208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3805" y="4800600"/>
            <a:ext cx="7297103"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3805" y="612775"/>
            <a:ext cx="729710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3805" y="5367338"/>
            <a:ext cx="729710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9D0918-B3BC-4D15-9AF8-385E8378AD06}" type="datetimeFigureOut">
              <a:rPr lang="en-US" smtClean="0"/>
              <a:t>12/15/2022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638271-59F9-4398-B3B9-61938CFED463}" type="slidenum">
              <a:rPr lang="en-US" smtClean="0"/>
              <a:t>‹#›</a:t>
            </a:fld>
            <a:endParaRPr lang="en-US"/>
          </a:p>
        </p:txBody>
      </p:sp>
    </p:spTree>
    <p:extLst>
      <p:ext uri="{BB962C8B-B14F-4D97-AF65-F5344CB8AC3E}">
        <p14:creationId xmlns:p14="http://schemas.microsoft.com/office/powerpoint/2010/main" val="3688005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8092" y="274638"/>
            <a:ext cx="10945654"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8092" y="1600201"/>
            <a:ext cx="10945654"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8092" y="6356351"/>
            <a:ext cx="2837762"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9D0918-B3BC-4D15-9AF8-385E8378AD06}" type="datetimeFigureOut">
              <a:rPr lang="en-US" smtClean="0"/>
              <a:t>12/15/2022</a:t>
            </a:fld>
            <a:endParaRPr lang="en-US"/>
          </a:p>
        </p:txBody>
      </p:sp>
      <p:sp>
        <p:nvSpPr>
          <p:cNvPr id="5" name="Footer Placeholder 4"/>
          <p:cNvSpPr>
            <a:spLocks noGrp="1"/>
          </p:cNvSpPr>
          <p:nvPr>
            <p:ph type="ftr" sz="quarter" idx="3"/>
          </p:nvPr>
        </p:nvSpPr>
        <p:spPr>
          <a:xfrm>
            <a:off x="4155295" y="6356351"/>
            <a:ext cx="3851249"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15984" y="6356351"/>
            <a:ext cx="283776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638271-59F9-4398-B3B9-61938CFED463}" type="slidenum">
              <a:rPr lang="en-US" smtClean="0"/>
              <a:t>‹#›</a:t>
            </a:fld>
            <a:endParaRPr lang="en-US"/>
          </a:p>
        </p:txBody>
      </p:sp>
    </p:spTree>
    <p:extLst>
      <p:ext uri="{BB962C8B-B14F-4D97-AF65-F5344CB8AC3E}">
        <p14:creationId xmlns:p14="http://schemas.microsoft.com/office/powerpoint/2010/main" val="88756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 Id="rId9" Type="http://schemas.microsoft.com/office/2007/relationships/hdphoto" Target="../media/hdphoto2.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8"/>
          <p:cNvGrpSpPr>
            <a:grpSpLocks/>
          </p:cNvGrpSpPr>
          <p:nvPr/>
        </p:nvGrpSpPr>
        <p:grpSpPr bwMode="auto">
          <a:xfrm>
            <a:off x="3167" y="0"/>
            <a:ext cx="12161838" cy="6858000"/>
            <a:chOff x="0" y="0"/>
            <a:chExt cx="12192000" cy="6858001"/>
          </a:xfrm>
        </p:grpSpPr>
        <p:pic>
          <p:nvPicPr>
            <p:cNvPr id="1434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0896600" y="0"/>
              <a:ext cx="1295400" cy="304800"/>
            </a:xfrm>
            <a:prstGeom prst="rect">
              <a:avLst/>
            </a:prstGeom>
            <a:solidFill>
              <a:srgbClr val="8ED5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7" name="Text Box 19"/>
          <p:cNvSpPr txBox="1">
            <a:spLocks noChangeArrowheads="1"/>
          </p:cNvSpPr>
          <p:nvPr/>
        </p:nvSpPr>
        <p:spPr bwMode="auto">
          <a:xfrm>
            <a:off x="6080919" y="5535614"/>
            <a:ext cx="6080919"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spcBef>
                <a:spcPct val="50000"/>
              </a:spcBef>
            </a:pPr>
            <a:r>
              <a:rPr lang="en-US" altLang="en-US" sz="2800" b="1">
                <a:solidFill>
                  <a:srgbClr val="0070C0"/>
                </a:solidFill>
                <a:latin typeface="Times New Roman" pitchFamily="18" charset="0"/>
                <a:cs typeface="Times New Roman" pitchFamily="18" charset="0"/>
              </a:rPr>
              <a:t>Giáo viên: Phan Thị Thiệm</a:t>
            </a:r>
          </a:p>
          <a:p>
            <a:pPr>
              <a:spcBef>
                <a:spcPct val="50000"/>
              </a:spcBef>
            </a:pPr>
            <a:r>
              <a:rPr lang="en-US" altLang="en-US" sz="2800" b="1" smtClean="0">
                <a:solidFill>
                  <a:srgbClr val="0070C0"/>
                </a:solidFill>
                <a:latin typeface="Times New Roman" pitchFamily="18" charset="0"/>
                <a:cs typeface="Times New Roman" pitchFamily="18" charset="0"/>
              </a:rPr>
              <a:t>Lớp: 1A4</a:t>
            </a:r>
            <a:endParaRPr lang="en-US" altLang="en-US" sz="2800" b="1">
              <a:solidFill>
                <a:srgbClr val="0070C0"/>
              </a:solidFill>
              <a:latin typeface="Times New Roman" pitchFamily="18" charset="0"/>
              <a:cs typeface="Times New Roman" pitchFamily="18" charset="0"/>
            </a:endParaRPr>
          </a:p>
        </p:txBody>
      </p:sp>
      <p:sp>
        <p:nvSpPr>
          <p:cNvPr id="9" name="TextBox 13"/>
          <p:cNvSpPr txBox="1">
            <a:spLocks noChangeArrowheads="1"/>
          </p:cNvSpPr>
          <p:nvPr/>
        </p:nvSpPr>
        <p:spPr bwMode="auto">
          <a:xfrm>
            <a:off x="1900287" y="825501"/>
            <a:ext cx="805721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r>
              <a:rPr lang="en-US" altLang="en-US" sz="4000">
                <a:latin typeface="Times New Roman" pitchFamily="18" charset="0"/>
                <a:cs typeface="Times New Roman" pitchFamily="18" charset="0"/>
              </a:rPr>
              <a:t>                   </a:t>
            </a:r>
          </a:p>
        </p:txBody>
      </p:sp>
      <p:sp>
        <p:nvSpPr>
          <p:cNvPr id="10" name="TextBox 9"/>
          <p:cNvSpPr txBox="1">
            <a:spLocks noChangeArrowheads="1"/>
          </p:cNvSpPr>
          <p:nvPr/>
        </p:nvSpPr>
        <p:spPr bwMode="auto">
          <a:xfrm>
            <a:off x="304046" y="304801"/>
            <a:ext cx="1155374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a:r>
              <a:rPr lang="en-US" altLang="en-US" sz="4400" b="1">
                <a:solidFill>
                  <a:srgbClr val="FF0000"/>
                </a:solidFill>
                <a:latin typeface="Times New Roman" pitchFamily="18" charset="0"/>
                <a:cs typeface="Times New Roman" pitchFamily="18" charset="0"/>
              </a:rPr>
              <a:t>NHIỆT LIỆT CHÀO MỪNG CÁC THẦY CÔ GIÁO VỀ DỰ </a:t>
            </a:r>
            <a:r>
              <a:rPr lang="en-US" altLang="en-US" sz="4400" b="1" smtClean="0">
                <a:solidFill>
                  <a:srgbClr val="FF0000"/>
                </a:solidFill>
                <a:latin typeface="Times New Roman" pitchFamily="18" charset="0"/>
                <a:cs typeface="Times New Roman" pitchFamily="18" charset="0"/>
              </a:rPr>
              <a:t>GIỜ</a:t>
            </a:r>
            <a:endParaRPr lang="en-US" altLang="en-US" sz="4400" b="1">
              <a:solidFill>
                <a:srgbClr val="FF0000"/>
              </a:solidFill>
              <a:latin typeface="Times New Roman" pitchFamily="18" charset="0"/>
              <a:cs typeface="Times New Roman" pitchFamily="18" charset="0"/>
            </a:endParaRPr>
          </a:p>
        </p:txBody>
      </p:sp>
      <p:cxnSp>
        <p:nvCxnSpPr>
          <p:cNvPr id="11" name="Straight Connector 10"/>
          <p:cNvCxnSpPr/>
          <p:nvPr/>
        </p:nvCxnSpPr>
        <p:spPr>
          <a:xfrm>
            <a:off x="4560689" y="5334000"/>
            <a:ext cx="744912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560689" y="5257800"/>
            <a:ext cx="7449126"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a:spLocks noChangeArrowheads="1"/>
          </p:cNvSpPr>
          <p:nvPr/>
        </p:nvSpPr>
        <p:spPr bwMode="auto">
          <a:xfrm>
            <a:off x="2736414" y="2209800"/>
            <a:ext cx="6036579"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en-US" sz="4400" b="1">
                <a:solidFill>
                  <a:srgbClr val="0070C0"/>
                </a:solidFill>
                <a:latin typeface="UTM Avo" pitchFamily="18" charset="0"/>
              </a:rPr>
              <a:t>Môn Tiếng Việt lớp 1</a:t>
            </a:r>
            <a:endParaRPr lang="en-US" altLang="en-US" sz="4400" b="1">
              <a:solidFill>
                <a:srgbClr val="0070C0"/>
              </a:solidFill>
            </a:endParaRPr>
          </a:p>
        </p:txBody>
      </p:sp>
      <p:sp>
        <p:nvSpPr>
          <p:cNvPr id="14" name="Rectangle 13"/>
          <p:cNvSpPr>
            <a:spLocks noChangeArrowheads="1"/>
          </p:cNvSpPr>
          <p:nvPr/>
        </p:nvSpPr>
        <p:spPr bwMode="auto">
          <a:xfrm>
            <a:off x="3156061" y="2819400"/>
            <a:ext cx="840646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en-US" sz="4400" b="1">
                <a:solidFill>
                  <a:srgbClr val="FF0000"/>
                </a:solidFill>
                <a:latin typeface="UTM Avo" pitchFamily="18" charset="0"/>
              </a:rPr>
              <a:t>Bài </a:t>
            </a:r>
            <a:r>
              <a:rPr lang="en-US" altLang="en-US" sz="4400" b="1" smtClean="0">
                <a:solidFill>
                  <a:srgbClr val="FF0000"/>
                </a:solidFill>
                <a:latin typeface="UTM Avo" pitchFamily="18" charset="0"/>
              </a:rPr>
              <a:t>70: Ôn tập và kể chuyện</a:t>
            </a:r>
            <a:endParaRPr lang="en-US" altLang="en-US" sz="4400" b="1">
              <a:solidFill>
                <a:srgbClr val="FF0000"/>
              </a:solidFill>
            </a:endParaRPr>
          </a:p>
        </p:txBody>
      </p:sp>
    </p:spTree>
    <p:extLst>
      <p:ext uri="{BB962C8B-B14F-4D97-AF65-F5344CB8AC3E}">
        <p14:creationId xmlns:p14="http://schemas.microsoft.com/office/powerpoint/2010/main" val="5912960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ircle(in)">
                                      <p:cBhvr>
                                        <p:cTn id="16" dur="2000"/>
                                        <p:tgtEl>
                                          <p:spTgt spid="10"/>
                                        </p:tgtEl>
                                      </p:cBhvr>
                                    </p:animEffect>
                                  </p:childTnLst>
                                </p:cTn>
                              </p:par>
                              <p:par>
                                <p:cTn id="17" presetID="6" presetClass="entr" presetSubtype="1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2000"/>
                                        <p:tgtEl>
                                          <p:spTgt spid="11"/>
                                        </p:tgtEl>
                                      </p:cBhvr>
                                    </p:animEffect>
                                  </p:childTnLst>
                                </p:cTn>
                              </p:par>
                              <p:par>
                                <p:cTn id="20" presetID="6"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circle(in)">
                                      <p:cBhvr>
                                        <p:cTn id="25" dur="2000"/>
                                        <p:tgtEl>
                                          <p:spTgt spid="13"/>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circle(in)">
                                      <p:cBhvr>
                                        <p:cTn id="28"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huộm vải theo yêu cầu – Thanh cường Canv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122183"/>
            <a:ext cx="5715000" cy="452601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ử dụng chất trợ trong quá trình nhuộm vải - Chất trợ không thể thiế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1919" y="122183"/>
            <a:ext cx="5143500" cy="452601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47319" y="5181600"/>
            <a:ext cx="3429000" cy="923330"/>
          </a:xfrm>
          <a:prstGeom prst="rect">
            <a:avLst/>
          </a:prstGeom>
          <a:noFill/>
        </p:spPr>
        <p:txBody>
          <a:bodyPr wrap="square" rtlCol="0">
            <a:spAutoFit/>
          </a:bodyPr>
          <a:lstStyle/>
          <a:p>
            <a:pPr algn="ctr"/>
            <a:r>
              <a:rPr lang="en-US" sz="5400" b="1" smtClean="0">
                <a:latin typeface="Times New Roman" pitchFamily="18" charset="0"/>
                <a:cs typeface="Times New Roman" pitchFamily="18" charset="0"/>
              </a:rPr>
              <a:t>nhuộm vải</a:t>
            </a:r>
            <a:endParaRPr lang="vi-VN" sz="5400" b="1">
              <a:latin typeface="Times New Roman" pitchFamily="18" charset="0"/>
              <a:cs typeface="Times New Roman" pitchFamily="18" charset="0"/>
            </a:endParaRPr>
          </a:p>
        </p:txBody>
      </p:sp>
    </p:spTree>
    <p:extLst>
      <p:ext uri="{BB962C8B-B14F-4D97-AF65-F5344CB8AC3E}">
        <p14:creationId xmlns:p14="http://schemas.microsoft.com/office/powerpoint/2010/main" val="31698582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575469" y="304800"/>
            <a:ext cx="10972800" cy="6096000"/>
          </a:xfrm>
          <a:prstGeom prst="roundRect">
            <a:avLst/>
          </a:prstGeom>
          <a:solidFill>
            <a:srgbClr val="FAE14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smtClean="0">
                <a:solidFill>
                  <a:schemeClr val="tx1"/>
                </a:solidFill>
                <a:latin typeface="Arial-Rounded" pitchFamily="34" charset="0"/>
                <a:ea typeface="Arial-Rounded" pitchFamily="34" charset="0"/>
                <a:cs typeface="Arial-Rounded" pitchFamily="34" charset="0"/>
              </a:rPr>
              <a:t>	</a:t>
            </a:r>
            <a:r>
              <a:rPr lang="en-US" sz="4800">
                <a:solidFill>
                  <a:schemeClr val="tx1"/>
                </a:solidFill>
                <a:latin typeface="Arial-Rounded" pitchFamily="34" charset="0"/>
                <a:ea typeface="Arial-Rounded" pitchFamily="34" charset="0"/>
                <a:cs typeface="Arial-Rounded" pitchFamily="34" charset="0"/>
              </a:rPr>
              <a:t>Ông trồng nhiều cây ăn trái. </a:t>
            </a:r>
            <a:r>
              <a:rPr lang="en-US" sz="4800" smtClean="0">
                <a:solidFill>
                  <a:schemeClr val="tx1"/>
                </a:solidFill>
                <a:latin typeface="Arial-Rounded" pitchFamily="34" charset="0"/>
                <a:ea typeface="Arial-Rounded" pitchFamily="34" charset="0"/>
                <a:cs typeface="Arial-Rounded" pitchFamily="34" charset="0"/>
              </a:rPr>
              <a:t> Khóm </a:t>
            </a:r>
            <a:r>
              <a:rPr lang="en-US" sz="4800">
                <a:solidFill>
                  <a:schemeClr val="tx1"/>
                </a:solidFill>
                <a:latin typeface="Arial-Rounded" pitchFamily="34" charset="0"/>
                <a:ea typeface="Arial-Rounded" pitchFamily="34" charset="0"/>
                <a:cs typeface="Arial-Rounded" pitchFamily="34" charset="0"/>
              </a:rPr>
              <a:t>chuối xanh </a:t>
            </a:r>
            <a:r>
              <a:rPr lang="en-US" sz="4800" smtClean="0">
                <a:solidFill>
                  <a:schemeClr val="tx1"/>
                </a:solidFill>
                <a:latin typeface="Arial-Rounded" pitchFamily="34" charset="0"/>
                <a:ea typeface="Arial-Rounded" pitchFamily="34" charset="0"/>
                <a:cs typeface="Arial-Rounded" pitchFamily="34" charset="0"/>
              </a:rPr>
              <a:t>tươi đã </a:t>
            </a:r>
            <a:r>
              <a:rPr lang="en-US" sz="4800">
                <a:solidFill>
                  <a:schemeClr val="tx1"/>
                </a:solidFill>
                <a:latin typeface="Arial-Rounded" pitchFamily="34" charset="0"/>
                <a:ea typeface="Arial-Rounded" pitchFamily="34" charset="0"/>
                <a:cs typeface="Arial-Rounded" pitchFamily="34" charset="0"/>
              </a:rPr>
              <a:t>trổ buồng. Hàng bưởi ra bông trắng muốt. </a:t>
            </a:r>
            <a:r>
              <a:rPr lang="en-US" sz="4800" smtClean="0">
                <a:solidFill>
                  <a:schemeClr val="tx1"/>
                </a:solidFill>
                <a:latin typeface="Arial-Rounded" pitchFamily="34" charset="0"/>
                <a:ea typeface="Arial-Rounded" pitchFamily="34" charset="0"/>
                <a:cs typeface="Arial-Rounded" pitchFamily="34" charset="0"/>
              </a:rPr>
              <a:t> Mấy </a:t>
            </a:r>
            <a:r>
              <a:rPr lang="en-US" sz="4800">
                <a:solidFill>
                  <a:schemeClr val="tx1"/>
                </a:solidFill>
                <a:latin typeface="Arial-Rounded" pitchFamily="34" charset="0"/>
                <a:ea typeface="Arial-Rounded" pitchFamily="34" charset="0"/>
                <a:cs typeface="Arial-Rounded" pitchFamily="34" charset="0"/>
              </a:rPr>
              <a:t>cây đu đủ quả chín vàng ruộm. </a:t>
            </a:r>
            <a:r>
              <a:rPr lang="en-US" sz="4800" smtClean="0">
                <a:solidFill>
                  <a:schemeClr val="tx1"/>
                </a:solidFill>
                <a:latin typeface="Arial-Rounded" pitchFamily="34" charset="0"/>
                <a:ea typeface="Arial-Rounded" pitchFamily="34" charset="0"/>
                <a:cs typeface="Arial-Rounded" pitchFamily="34" charset="0"/>
              </a:rPr>
              <a:t>  Ông </a:t>
            </a:r>
            <a:r>
              <a:rPr lang="en-US" sz="4800">
                <a:solidFill>
                  <a:schemeClr val="tx1"/>
                </a:solidFill>
                <a:latin typeface="Arial-Rounded" pitchFamily="34" charset="0"/>
                <a:ea typeface="Arial-Rounded" pitchFamily="34" charset="0"/>
                <a:cs typeface="Arial-Rounded" pitchFamily="34" charset="0"/>
              </a:rPr>
              <a:t>còn nuôi nhiều con vật rất đáng yêu. Gà mẹ, gà con ríu rít. </a:t>
            </a:r>
            <a:r>
              <a:rPr lang="en-US" sz="4800" smtClean="0">
                <a:solidFill>
                  <a:schemeClr val="tx1"/>
                </a:solidFill>
                <a:latin typeface="Arial-Rounded" pitchFamily="34" charset="0"/>
                <a:ea typeface="Arial-Rounded" pitchFamily="34" charset="0"/>
                <a:cs typeface="Arial-Rounded" pitchFamily="34" charset="0"/>
              </a:rPr>
              <a:t> Đôi </a:t>
            </a:r>
            <a:r>
              <a:rPr lang="en-US" sz="4800">
                <a:solidFill>
                  <a:schemeClr val="tx1"/>
                </a:solidFill>
                <a:latin typeface="Arial-Rounded" pitchFamily="34" charset="0"/>
                <a:ea typeface="Arial-Rounded" pitchFamily="34" charset="0"/>
                <a:cs typeface="Arial-Rounded" pitchFamily="34" charset="0"/>
              </a:rPr>
              <a:t>chim khướu hót vang. </a:t>
            </a:r>
            <a:r>
              <a:rPr lang="en-US" sz="4800" smtClean="0">
                <a:solidFill>
                  <a:schemeClr val="tx1"/>
                </a:solidFill>
                <a:latin typeface="Arial-Rounded" pitchFamily="34" charset="0"/>
                <a:ea typeface="Arial-Rounded" pitchFamily="34" charset="0"/>
                <a:cs typeface="Arial-Rounded" pitchFamily="34" charset="0"/>
              </a:rPr>
              <a:t>  Chú </a:t>
            </a:r>
            <a:r>
              <a:rPr lang="en-US" sz="4800">
                <a:solidFill>
                  <a:schemeClr val="tx1"/>
                </a:solidFill>
                <a:latin typeface="Arial-Rounded" pitchFamily="34" charset="0"/>
                <a:ea typeface="Arial-Rounded" pitchFamily="34" charset="0"/>
                <a:cs typeface="Arial-Rounded" pitchFamily="34" charset="0"/>
              </a:rPr>
              <a:t>mèo cuộn tròn </a:t>
            </a:r>
            <a:r>
              <a:rPr lang="en-US" sz="4800" smtClean="0">
                <a:solidFill>
                  <a:schemeClr val="tx1"/>
                </a:solidFill>
                <a:latin typeface="Arial-Rounded" pitchFamily="34" charset="0"/>
                <a:ea typeface="Arial-Rounded" pitchFamily="34" charset="0"/>
                <a:cs typeface="Arial-Rounded" pitchFamily="34" charset="0"/>
              </a:rPr>
              <a:t>sưởi </a:t>
            </a:r>
            <a:r>
              <a:rPr lang="en-US" sz="4800">
                <a:solidFill>
                  <a:schemeClr val="tx1"/>
                </a:solidFill>
                <a:latin typeface="Arial-Rounded" pitchFamily="34" charset="0"/>
                <a:ea typeface="Arial-Rounded" pitchFamily="34" charset="0"/>
                <a:cs typeface="Arial-Rounded" pitchFamily="34" charset="0"/>
              </a:rPr>
              <a:t>nắng bên thềm.</a:t>
            </a:r>
          </a:p>
        </p:txBody>
      </p:sp>
      <p:cxnSp>
        <p:nvCxnSpPr>
          <p:cNvPr id="4" name="Straight Connector 3"/>
          <p:cNvCxnSpPr/>
          <p:nvPr/>
        </p:nvCxnSpPr>
        <p:spPr>
          <a:xfrm flipH="1">
            <a:off x="11186319" y="653685"/>
            <a:ext cx="129038" cy="67352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1356519" y="724630"/>
            <a:ext cx="457200" cy="274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tx1"/>
                </a:solidFill>
                <a:latin typeface="Arial" pitchFamily="34" charset="0"/>
                <a:ea typeface="Arial-Rounded" pitchFamily="34" charset="0"/>
                <a:cs typeface="Arial" pitchFamily="34" charset="0"/>
              </a:rPr>
              <a:t>1</a:t>
            </a:r>
            <a:endParaRPr lang="en-US" sz="2400" b="1">
              <a:solidFill>
                <a:schemeClr val="tx1"/>
              </a:solidFill>
              <a:latin typeface="Arial" pitchFamily="34" charset="0"/>
              <a:ea typeface="Arial-Rounded" pitchFamily="34" charset="0"/>
              <a:cs typeface="Arial" pitchFamily="34" charset="0"/>
            </a:endParaRPr>
          </a:p>
        </p:txBody>
      </p:sp>
      <p:sp>
        <p:nvSpPr>
          <p:cNvPr id="6" name="Oval 5"/>
          <p:cNvSpPr/>
          <p:nvPr/>
        </p:nvSpPr>
        <p:spPr>
          <a:xfrm>
            <a:off x="442119" y="1437323"/>
            <a:ext cx="457200" cy="274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tx1"/>
                </a:solidFill>
                <a:latin typeface="Arial" pitchFamily="34" charset="0"/>
                <a:ea typeface="Arial-Rounded" pitchFamily="34" charset="0"/>
                <a:cs typeface="Arial" pitchFamily="34" charset="0"/>
              </a:rPr>
              <a:t>2</a:t>
            </a:r>
            <a:endParaRPr lang="en-US" sz="2400" b="1">
              <a:solidFill>
                <a:schemeClr val="tx1"/>
              </a:solidFill>
              <a:latin typeface="Arial" pitchFamily="34" charset="0"/>
              <a:ea typeface="Arial-Rounded" pitchFamily="34" charset="0"/>
              <a:cs typeface="Arial" pitchFamily="34" charset="0"/>
            </a:endParaRPr>
          </a:p>
        </p:txBody>
      </p:sp>
      <p:cxnSp>
        <p:nvCxnSpPr>
          <p:cNvPr id="7" name="Straight Connector 6"/>
          <p:cNvCxnSpPr/>
          <p:nvPr/>
        </p:nvCxnSpPr>
        <p:spPr>
          <a:xfrm flipH="1">
            <a:off x="11182822" y="1237723"/>
            <a:ext cx="106643" cy="67352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9576241" y="1981200"/>
            <a:ext cx="141942" cy="61229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442119" y="2093697"/>
            <a:ext cx="457200" cy="274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tx1"/>
                </a:solidFill>
                <a:latin typeface="Arial" pitchFamily="34" charset="0"/>
                <a:ea typeface="Arial-Rounded" pitchFamily="34" charset="0"/>
                <a:cs typeface="Arial" pitchFamily="34" charset="0"/>
              </a:rPr>
              <a:t>3</a:t>
            </a:r>
            <a:endParaRPr lang="en-US" sz="2400" b="1">
              <a:solidFill>
                <a:schemeClr val="tx1"/>
              </a:solidFill>
              <a:latin typeface="Arial" pitchFamily="34" charset="0"/>
              <a:ea typeface="Arial-Rounded" pitchFamily="34" charset="0"/>
              <a:cs typeface="Arial" pitchFamily="34" charset="0"/>
            </a:endParaRPr>
          </a:p>
        </p:txBody>
      </p:sp>
      <p:cxnSp>
        <p:nvCxnSpPr>
          <p:cNvPr id="11" name="Straight Connector 10"/>
          <p:cNvCxnSpPr/>
          <p:nvPr/>
        </p:nvCxnSpPr>
        <p:spPr>
          <a:xfrm flipH="1">
            <a:off x="9426881" y="2696467"/>
            <a:ext cx="171750" cy="67352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9647212" y="2150185"/>
            <a:ext cx="457200" cy="274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tx1"/>
                </a:solidFill>
                <a:latin typeface="Arial" pitchFamily="34" charset="0"/>
                <a:ea typeface="Arial-Rounded" pitchFamily="34" charset="0"/>
                <a:cs typeface="Arial" pitchFamily="34" charset="0"/>
              </a:rPr>
              <a:t>4</a:t>
            </a:r>
            <a:endParaRPr lang="en-US" sz="2400" b="1">
              <a:solidFill>
                <a:schemeClr val="tx1"/>
              </a:solidFill>
              <a:latin typeface="Arial" pitchFamily="34" charset="0"/>
              <a:ea typeface="Arial-Rounded" pitchFamily="34" charset="0"/>
              <a:cs typeface="Arial" pitchFamily="34" charset="0"/>
            </a:endParaRPr>
          </a:p>
        </p:txBody>
      </p:sp>
      <p:cxnSp>
        <p:nvCxnSpPr>
          <p:cNvPr id="13" name="Straight Connector 12"/>
          <p:cNvCxnSpPr/>
          <p:nvPr/>
        </p:nvCxnSpPr>
        <p:spPr>
          <a:xfrm flipH="1">
            <a:off x="11196777" y="3405759"/>
            <a:ext cx="141942" cy="67352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9576241" y="2964895"/>
            <a:ext cx="457200" cy="274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tx1"/>
                </a:solidFill>
                <a:latin typeface="Arial" pitchFamily="34" charset="0"/>
                <a:ea typeface="Arial-Rounded" pitchFamily="34" charset="0"/>
                <a:cs typeface="Arial" pitchFamily="34" charset="0"/>
              </a:rPr>
              <a:t>5</a:t>
            </a:r>
            <a:endParaRPr lang="en-US" sz="2400" b="1">
              <a:solidFill>
                <a:schemeClr val="tx1"/>
              </a:solidFill>
              <a:latin typeface="Arial" pitchFamily="34" charset="0"/>
              <a:ea typeface="Arial-Rounded" pitchFamily="34" charset="0"/>
              <a:cs typeface="Arial" pitchFamily="34" charset="0"/>
            </a:endParaRPr>
          </a:p>
        </p:txBody>
      </p:sp>
      <p:cxnSp>
        <p:nvCxnSpPr>
          <p:cNvPr id="15" name="Straight Connector 14"/>
          <p:cNvCxnSpPr/>
          <p:nvPr/>
        </p:nvCxnSpPr>
        <p:spPr>
          <a:xfrm flipH="1">
            <a:off x="7757319" y="4189231"/>
            <a:ext cx="141942" cy="67352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442119" y="4373492"/>
            <a:ext cx="457200" cy="274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tx1"/>
                </a:solidFill>
                <a:latin typeface="Arial" pitchFamily="34" charset="0"/>
                <a:ea typeface="Arial-Rounded" pitchFamily="34" charset="0"/>
                <a:cs typeface="Arial" pitchFamily="34" charset="0"/>
              </a:rPr>
              <a:t>6</a:t>
            </a:r>
            <a:endParaRPr lang="en-US" sz="2400" b="1">
              <a:solidFill>
                <a:schemeClr val="tx1"/>
              </a:solidFill>
              <a:latin typeface="Arial" pitchFamily="34" charset="0"/>
              <a:ea typeface="Arial-Rounded" pitchFamily="34" charset="0"/>
              <a:cs typeface="Arial" pitchFamily="34" charset="0"/>
            </a:endParaRPr>
          </a:p>
        </p:txBody>
      </p:sp>
      <p:cxnSp>
        <p:nvCxnSpPr>
          <p:cNvPr id="17" name="Straight Connector 16"/>
          <p:cNvCxnSpPr/>
          <p:nvPr/>
        </p:nvCxnSpPr>
        <p:spPr>
          <a:xfrm flipH="1">
            <a:off x="5395119" y="4862751"/>
            <a:ext cx="141942" cy="67352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8062119" y="4417871"/>
            <a:ext cx="457200" cy="274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tx1"/>
                </a:solidFill>
                <a:latin typeface="Arial" pitchFamily="34" charset="0"/>
                <a:ea typeface="Arial-Rounded" pitchFamily="34" charset="0"/>
                <a:cs typeface="Arial" pitchFamily="34" charset="0"/>
              </a:rPr>
              <a:t>7</a:t>
            </a:r>
            <a:endParaRPr lang="en-US" sz="2400" b="1">
              <a:solidFill>
                <a:schemeClr val="tx1"/>
              </a:solidFill>
              <a:latin typeface="Arial" pitchFamily="34" charset="0"/>
              <a:ea typeface="Arial-Rounded" pitchFamily="34" charset="0"/>
              <a:cs typeface="Arial" pitchFamily="34" charset="0"/>
            </a:endParaRPr>
          </a:p>
        </p:txBody>
      </p:sp>
      <p:cxnSp>
        <p:nvCxnSpPr>
          <p:cNvPr id="19" name="Straight Connector 18"/>
          <p:cNvCxnSpPr/>
          <p:nvPr/>
        </p:nvCxnSpPr>
        <p:spPr>
          <a:xfrm flipH="1">
            <a:off x="6614319" y="5570430"/>
            <a:ext cx="141942" cy="67352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5537061" y="5082559"/>
            <a:ext cx="457200" cy="274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tx1"/>
                </a:solidFill>
                <a:latin typeface="Arial" pitchFamily="34" charset="0"/>
                <a:ea typeface="Arial-Rounded" pitchFamily="34" charset="0"/>
                <a:cs typeface="Arial" pitchFamily="34" charset="0"/>
              </a:rPr>
              <a:t>8</a:t>
            </a:r>
            <a:endParaRPr lang="en-US" sz="2400" b="1">
              <a:solidFill>
                <a:schemeClr val="tx1"/>
              </a:solidFill>
              <a:latin typeface="Arial" pitchFamily="34" charset="0"/>
              <a:ea typeface="Arial-Rounded" pitchFamily="34" charset="0"/>
              <a:cs typeface="Arial" pitchFamily="34" charset="0"/>
            </a:endParaRPr>
          </a:p>
        </p:txBody>
      </p:sp>
      <p:cxnSp>
        <p:nvCxnSpPr>
          <p:cNvPr id="21" name="Straight Connector 20"/>
          <p:cNvCxnSpPr/>
          <p:nvPr/>
        </p:nvCxnSpPr>
        <p:spPr>
          <a:xfrm>
            <a:off x="6535635" y="2593491"/>
            <a:ext cx="274568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526419" y="3325381"/>
            <a:ext cx="274568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061869" y="4724400"/>
            <a:ext cx="16192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975519" y="6243950"/>
            <a:ext cx="274568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8318032" y="1911243"/>
            <a:ext cx="274568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975519" y="5536271"/>
            <a:ext cx="17526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123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500"/>
                                        <p:tgtEl>
                                          <p:spTgt spid="2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down)">
                                      <p:cBhvr>
                                        <p:cTn id="87" dur="500"/>
                                        <p:tgtEl>
                                          <p:spTgt spid="2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down)">
                                      <p:cBhvr>
                                        <p:cTn id="92" dur="500"/>
                                        <p:tgtEl>
                                          <p:spTgt spid="21"/>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wipe(down)">
                                      <p:cBhvr>
                                        <p:cTn id="97" dur="500"/>
                                        <p:tgtEl>
                                          <p:spTgt spid="22"/>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nodeType="click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wipe(down)">
                                      <p:cBhvr>
                                        <p:cTn id="102" dur="500"/>
                                        <p:tgtEl>
                                          <p:spTgt spid="2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down)">
                                      <p:cBhvr>
                                        <p:cTn id="107" dur="500"/>
                                        <p:tgtEl>
                                          <p:spTgt spid="2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wipe(down)">
                                      <p:cBhvr>
                                        <p:cTn id="1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2" grpId="0" animBg="1"/>
      <p:bldP spid="14" grpId="0" animBg="1"/>
      <p:bldP spid="16" grpId="0" animBg="1"/>
      <p:bldP spid="18"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18621" y="194182"/>
            <a:ext cx="11506200" cy="6359018"/>
          </a:xfrm>
          <a:prstGeom prst="roundRect">
            <a:avLst/>
          </a:prstGeom>
          <a:solidFill>
            <a:srgbClr val="FAE14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5000">
                <a:solidFill>
                  <a:schemeClr val="tx1"/>
                </a:solidFill>
                <a:latin typeface="Arial-Rounded" pitchFamily="34" charset="0"/>
                <a:ea typeface="Arial-Rounded" pitchFamily="34" charset="0"/>
                <a:cs typeface="Arial-Rounded" pitchFamily="34" charset="0"/>
              </a:rPr>
              <a:t>	</a:t>
            </a:r>
            <a:r>
              <a:rPr lang="en-US" sz="5000" smtClean="0">
                <a:solidFill>
                  <a:schemeClr val="tx1"/>
                </a:solidFill>
                <a:latin typeface="Arial-Rounded" pitchFamily="34" charset="0"/>
                <a:ea typeface="Arial-Rounded" pitchFamily="34" charset="0"/>
                <a:cs typeface="Arial-Rounded" pitchFamily="34" charset="0"/>
              </a:rPr>
              <a:t>Ông trồng nhiều cây ăn trái. Khóm chuối xanh tươi đã trổ buồng. Hàng bưởi ra bông trắng muốt. Mấy cây </a:t>
            </a:r>
          </a:p>
          <a:p>
            <a:pPr algn="just"/>
            <a:r>
              <a:rPr lang="en-US" sz="5000" smtClean="0">
                <a:solidFill>
                  <a:schemeClr val="tx1"/>
                </a:solidFill>
                <a:latin typeface="Arial-Rounded" pitchFamily="34" charset="0"/>
                <a:ea typeface="Arial-Rounded" pitchFamily="34" charset="0"/>
                <a:cs typeface="Arial-Rounded" pitchFamily="34" charset="0"/>
              </a:rPr>
              <a:t>đu đủ quả chín vàng ruộm. Ông còn nuôi nhiều con vật rất đáng yêu. Gà mẹ, gà con ríu rít. Đôi chim khướu hót vang. Chú mèo cuộn tròn sưởi nắng bên thềm.</a:t>
            </a:r>
            <a:endParaRPr lang="en-US" sz="5000">
              <a:solidFill>
                <a:schemeClr val="tx1"/>
              </a:solidFill>
              <a:latin typeface="Arial-Rounded" pitchFamily="34" charset="0"/>
              <a:ea typeface="Arial-Rounded" pitchFamily="34" charset="0"/>
              <a:cs typeface="Arial-Rounded" pitchFamily="34" charset="0"/>
            </a:endParaRPr>
          </a:p>
        </p:txBody>
      </p:sp>
      <p:cxnSp>
        <p:nvCxnSpPr>
          <p:cNvPr id="3" name="Straight Connector 2"/>
          <p:cNvCxnSpPr/>
          <p:nvPr/>
        </p:nvCxnSpPr>
        <p:spPr>
          <a:xfrm>
            <a:off x="897071" y="1828800"/>
            <a:ext cx="136362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63909" y="2514600"/>
            <a:ext cx="112696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768783" y="3323896"/>
            <a:ext cx="1491914" cy="1550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483655" y="1828800"/>
            <a:ext cx="12396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4724454" y="2590541"/>
            <a:ext cx="2819400" cy="24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5525620" y="3352800"/>
            <a:ext cx="2819400" cy="24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0576719" y="4038600"/>
            <a:ext cx="84670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062119" y="4864975"/>
            <a:ext cx="1066800" cy="788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442948" y="5633545"/>
            <a:ext cx="109990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4556919" y="4864975"/>
            <a:ext cx="1577235" cy="788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147719" y="5633545"/>
            <a:ext cx="25527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68783" y="5638800"/>
            <a:ext cx="241653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05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7"/>
                                        </p:tgtEl>
                                      </p:cBhvr>
                                    </p:animEffect>
                                    <p:set>
                                      <p:cBhvr>
                                        <p:cTn id="33" dur="1" fill="hold">
                                          <p:stCondLst>
                                            <p:cond delay="499"/>
                                          </p:stCondLst>
                                        </p:cTn>
                                        <p:tgtEl>
                                          <p:spTgt spid="1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500"/>
                                        <p:tgtEl>
                                          <p:spTgt spid="22"/>
                                        </p:tgtEl>
                                      </p:cBhvr>
                                    </p:animEffect>
                                    <p:set>
                                      <p:cBhvr>
                                        <p:cTn id="53" dur="1" fill="hold">
                                          <p:stCondLst>
                                            <p:cond delay="499"/>
                                          </p:stCondLst>
                                        </p:cTn>
                                        <p:tgtEl>
                                          <p:spTgt spid="22"/>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27"/>
                                        </p:tgtEl>
                                      </p:cBhvr>
                                    </p:animEffect>
                                    <p:set>
                                      <p:cBhvr>
                                        <p:cTn id="56" dur="1" fill="hold">
                                          <p:stCondLst>
                                            <p:cond delay="499"/>
                                          </p:stCondLst>
                                        </p:cTn>
                                        <p:tgtEl>
                                          <p:spTgt spid="27"/>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500"/>
                                        <p:tgtEl>
                                          <p:spTgt spid="31"/>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500"/>
                                        <p:tgtEl>
                                          <p:spTgt spid="3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30"/>
                                        </p:tgtEl>
                                      </p:cBhvr>
                                    </p:animEffect>
                                    <p:set>
                                      <p:cBhvr>
                                        <p:cTn id="79" dur="1" fill="hold">
                                          <p:stCondLst>
                                            <p:cond delay="499"/>
                                          </p:stCondLst>
                                        </p:cTn>
                                        <p:tgtEl>
                                          <p:spTgt spid="30"/>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31"/>
                                        </p:tgtEl>
                                      </p:cBhvr>
                                    </p:animEffect>
                                    <p:set>
                                      <p:cBhvr>
                                        <p:cTn id="82" dur="1" fill="hold">
                                          <p:stCondLst>
                                            <p:cond delay="499"/>
                                          </p:stCondLst>
                                        </p:cTn>
                                        <p:tgtEl>
                                          <p:spTgt spid="31"/>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32"/>
                                        </p:tgtEl>
                                      </p:cBhvr>
                                    </p:animEffect>
                                    <p:set>
                                      <p:cBhvr>
                                        <p:cTn id="85" dur="1" fill="hold">
                                          <p:stCondLst>
                                            <p:cond delay="499"/>
                                          </p:stCondLst>
                                        </p:cTn>
                                        <p:tgtEl>
                                          <p:spTgt spid="32"/>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nodeType="click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down)">
                                      <p:cBhvr>
                                        <p:cTn id="90" dur="500"/>
                                        <p:tgtEl>
                                          <p:spTgt spid="35"/>
                                        </p:tgtEl>
                                      </p:cBhvr>
                                    </p:animEffect>
                                  </p:childTnLst>
                                </p:cTn>
                              </p:par>
                              <p:par>
                                <p:cTn id="91" presetID="22" presetClass="entr" presetSubtype="4" fill="hold" nodeType="with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wipe(down)">
                                      <p:cBhvr>
                                        <p:cTn id="93" dur="500"/>
                                        <p:tgtEl>
                                          <p:spTgt spid="43"/>
                                        </p:tgtEl>
                                      </p:cBhvr>
                                    </p:animEffect>
                                  </p:childTnLst>
                                </p:cTn>
                              </p:par>
                              <p:par>
                                <p:cTn id="94" presetID="22" presetClass="entr" presetSubtype="4" fill="hold" nodeType="with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wipe(down)">
                                      <p:cBhvr>
                                        <p:cTn id="9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0319" y="990600"/>
            <a:ext cx="4953000" cy="2971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 name="TextBox 2"/>
          <p:cNvSpPr txBox="1"/>
          <p:nvPr/>
        </p:nvSpPr>
        <p:spPr>
          <a:xfrm>
            <a:off x="1966119" y="1676400"/>
            <a:ext cx="3810000" cy="1323439"/>
          </a:xfrm>
          <a:prstGeom prst="rect">
            <a:avLst/>
          </a:prstGeom>
          <a:noFill/>
        </p:spPr>
        <p:txBody>
          <a:bodyPr wrap="square" rtlCol="0">
            <a:spAutoFit/>
          </a:bodyPr>
          <a:lstStyle/>
          <a:p>
            <a:pPr algn="ctr"/>
            <a:r>
              <a:rPr lang="en-US" sz="8000" b="1" smtClean="0">
                <a:solidFill>
                  <a:schemeClr val="bg1"/>
                </a:solidFill>
                <a:latin typeface="Times New Roman" pitchFamily="18" charset="0"/>
                <a:cs typeface="Times New Roman" pitchFamily="18" charset="0"/>
              </a:rPr>
              <a:t>S/152</a:t>
            </a:r>
            <a:endParaRPr lang="vi-VN" sz="8000" b="1">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7976156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4170" t="21767" r="34084" b="19612"/>
          <a:stretch/>
        </p:blipFill>
        <p:spPr bwMode="auto">
          <a:xfrm>
            <a:off x="416528" y="189186"/>
            <a:ext cx="10820400"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53441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a:p>
        </p:txBody>
      </p:sp>
    </p:spTree>
    <p:extLst>
      <p:ext uri="{BB962C8B-B14F-4D97-AF65-F5344CB8AC3E}">
        <p14:creationId xmlns:p14="http://schemas.microsoft.com/office/powerpoint/2010/main" val="7726017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aphic 14">
            <a:extLst>
              <a:ext uri="{FF2B5EF4-FFF2-40B4-BE49-F238E27FC236}">
                <a16:creationId xmlns="" xmlns:a16="http://schemas.microsoft.com/office/drawing/2014/main" xmlns:lc="http://schemas.openxmlformats.org/drawingml/2006/lockedCanvas" id="{FE321B6A-AE05-42F1-BF68-60EA5CECEF77}"/>
              </a:ext>
            </a:extLst>
          </p:cNvPr>
          <p:cNvGrpSpPr/>
          <p:nvPr/>
        </p:nvGrpSpPr>
        <p:grpSpPr>
          <a:xfrm>
            <a:off x="2194719" y="389604"/>
            <a:ext cx="9205993" cy="6524786"/>
            <a:chOff x="2444748" y="555045"/>
            <a:chExt cx="7282048" cy="5727454"/>
          </a:xfrm>
        </p:grpSpPr>
        <p:sp>
          <p:nvSpPr>
            <p:cNvPr id="14" name="Freeform: Shape 10">
              <a:extLst>
                <a:ext uri="{FF2B5EF4-FFF2-40B4-BE49-F238E27FC236}">
                  <a16:creationId xmlns="" xmlns:a16="http://schemas.microsoft.com/office/drawing/2014/main" xmlns:lc="http://schemas.openxmlformats.org/drawingml/2006/lockedCanvas" id="{7500081E-F564-4513-A350-13970AFCAEC4}"/>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 name="Freeform: Shape 11">
              <a:extLst>
                <a:ext uri="{FF2B5EF4-FFF2-40B4-BE49-F238E27FC236}">
                  <a16:creationId xmlns="" xmlns:a16="http://schemas.microsoft.com/office/drawing/2014/main" xmlns:lc="http://schemas.openxmlformats.org/drawingml/2006/lockedCanvas" id="{61C2E04B-B1F4-4D13-A437-33CC9D134FCC}"/>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6" name="Freeform: Shape 12">
              <a:extLst>
                <a:ext uri="{FF2B5EF4-FFF2-40B4-BE49-F238E27FC236}">
                  <a16:creationId xmlns="" xmlns:a16="http://schemas.microsoft.com/office/drawing/2014/main" xmlns:lc="http://schemas.openxmlformats.org/drawingml/2006/lockedCanvas" id="{C5674F7D-7C5D-4FFB-974D-F31C76A651B2}"/>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Freeform: Shape 13">
              <a:extLst>
                <a:ext uri="{FF2B5EF4-FFF2-40B4-BE49-F238E27FC236}">
                  <a16:creationId xmlns="" xmlns:a16="http://schemas.microsoft.com/office/drawing/2014/main" xmlns:lc="http://schemas.openxmlformats.org/drawingml/2006/lockedCanvas" id="{9CEC8E02-869B-4F10-AE50-0AB2B3880C3C}"/>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chemeClr val="tx1">
                <a:lumMod val="85000"/>
                <a:lumOff val="15000"/>
              </a:schemeClr>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Shape 14">
              <a:extLst>
                <a:ext uri="{FF2B5EF4-FFF2-40B4-BE49-F238E27FC236}">
                  <a16:creationId xmlns="" xmlns:a16="http://schemas.microsoft.com/office/drawing/2014/main" xmlns:lc="http://schemas.openxmlformats.org/drawingml/2006/lockedCanvas" id="{E39ED037-185D-4496-8224-1006913919BD}"/>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9" name="Freeform: Shape 15">
              <a:extLst>
                <a:ext uri="{FF2B5EF4-FFF2-40B4-BE49-F238E27FC236}">
                  <a16:creationId xmlns="" xmlns:a16="http://schemas.microsoft.com/office/drawing/2014/main" xmlns:lc="http://schemas.openxmlformats.org/drawingml/2006/lockedCanvas" id="{F3F25A6E-1B55-4E06-BC06-42521BD2727F}"/>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Shape 16">
              <a:extLst>
                <a:ext uri="{FF2B5EF4-FFF2-40B4-BE49-F238E27FC236}">
                  <a16:creationId xmlns="" xmlns:a16="http://schemas.microsoft.com/office/drawing/2014/main" xmlns:lc="http://schemas.openxmlformats.org/drawingml/2006/lockedCanvas" id="{1CB8120A-881D-4445-AE1B-D01327D6FABF}"/>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Freeform: Shape 17">
              <a:extLst>
                <a:ext uri="{FF2B5EF4-FFF2-40B4-BE49-F238E27FC236}">
                  <a16:creationId xmlns="" xmlns:a16="http://schemas.microsoft.com/office/drawing/2014/main" xmlns:lc="http://schemas.openxmlformats.org/drawingml/2006/lockedCanvas" id="{9A11AA7F-BDA3-4021-A1C3-18D8F616184E}"/>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pic>
        <p:nvPicPr>
          <p:cNvPr id="2" name="kể chuyện lớp 1 chuột nhà và chuột đồng sách kết nối tri thức với cuộc sống.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31117" y="506727"/>
            <a:ext cx="8531704" cy="4799160"/>
          </a:xfrm>
          <a:prstGeom prst="rect">
            <a:avLst/>
          </a:prstGeom>
        </p:spPr>
      </p:pic>
      <p:grpSp>
        <p:nvGrpSpPr>
          <p:cNvPr id="7" name="Group 6"/>
          <p:cNvGrpSpPr/>
          <p:nvPr/>
        </p:nvGrpSpPr>
        <p:grpSpPr>
          <a:xfrm>
            <a:off x="215396" y="203422"/>
            <a:ext cx="4036722" cy="941185"/>
            <a:chOff x="63500" y="1429216"/>
            <a:chExt cx="3035050" cy="705889"/>
          </a:xfrm>
        </p:grpSpPr>
        <p:sp>
          <p:nvSpPr>
            <p:cNvPr id="8" name="Rounded Rectangle 7"/>
            <p:cNvSpPr/>
            <p:nvPr/>
          </p:nvSpPr>
          <p:spPr>
            <a:xfrm>
              <a:off x="498941" y="1429216"/>
              <a:ext cx="2599609" cy="705889"/>
            </a:xfrm>
            <a:prstGeom prst="roundRect">
              <a:avLst/>
            </a:prstGeom>
            <a:solidFill>
              <a:srgbClr val="008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mtClean="0">
                  <a:latin typeface="Arial-Rounded" pitchFamily="34" charset="0"/>
                  <a:ea typeface="Arial-Rounded" pitchFamily="34" charset="0"/>
                  <a:cs typeface="Arial-Rounded" pitchFamily="34" charset="0"/>
                </a:rPr>
                <a:t>Kể chuyện</a:t>
              </a:r>
              <a:endParaRPr lang="en-US" sz="4800">
                <a:latin typeface="Arial-Rounded" pitchFamily="34" charset="0"/>
                <a:ea typeface="Arial-Rounded" pitchFamily="34" charset="0"/>
                <a:cs typeface="Arial-Rounded" pitchFamily="34" charset="0"/>
              </a:endParaRPr>
            </a:p>
          </p:txBody>
        </p:sp>
        <p:sp>
          <p:nvSpPr>
            <p:cNvPr id="10" name="Oval 9"/>
            <p:cNvSpPr/>
            <p:nvPr/>
          </p:nvSpPr>
          <p:spPr>
            <a:xfrm>
              <a:off x="63500" y="1458734"/>
              <a:ext cx="641717" cy="64171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mtClean="0">
                  <a:solidFill>
                    <a:schemeClr val="tx1"/>
                  </a:solidFill>
                  <a:latin typeface="Arial Rounded MT Bold" pitchFamily="34" charset="0"/>
                  <a:ea typeface="Arial-Rounded" pitchFamily="34" charset="0"/>
                  <a:cs typeface="Arial-Rounded" pitchFamily="34" charset="0"/>
                </a:rPr>
                <a:t>3</a:t>
              </a:r>
              <a:endParaRPr lang="en-US" sz="4800">
                <a:solidFill>
                  <a:schemeClr val="tx1"/>
                </a:solidFill>
                <a:latin typeface="Arial Rounded MT Bold" pitchFamily="34" charset="0"/>
                <a:ea typeface="Arial-Rounded" pitchFamily="34" charset="0"/>
                <a:cs typeface="Arial-Rounded" pitchFamily="34" charset="0"/>
              </a:endParaRPr>
            </a:p>
          </p:txBody>
        </p:sp>
      </p:grpSp>
    </p:spTree>
    <p:extLst>
      <p:ext uri="{BB962C8B-B14F-4D97-AF65-F5344CB8AC3E}">
        <p14:creationId xmlns:p14="http://schemas.microsoft.com/office/powerpoint/2010/main" val="9834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448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51805" y="327016"/>
            <a:ext cx="10934429" cy="1015663"/>
          </a:xfrm>
          <a:prstGeom prst="rect">
            <a:avLst/>
          </a:prstGeom>
          <a:noFill/>
        </p:spPr>
        <p:txBody>
          <a:bodyPr wrap="square" rtlCol="0">
            <a:spAutoFit/>
          </a:bodyPr>
          <a:lstStyle/>
          <a:p>
            <a:pPr algn="ctr"/>
            <a:r>
              <a:rPr lang="en-US" sz="6000" b="1" smtClean="0">
                <a:latin typeface="Arial-Rounded" pitchFamily="34" charset="0"/>
                <a:ea typeface="Arial-Rounded" pitchFamily="34" charset="0"/>
                <a:cs typeface="Arial-Rounded" pitchFamily="34" charset="0"/>
              </a:rPr>
              <a:t>Chuột nhà và chuột đồng</a:t>
            </a:r>
            <a:endParaRPr lang="en-US" sz="6000" b="1">
              <a:latin typeface="Arial-Rounded" pitchFamily="34" charset="0"/>
              <a:ea typeface="Arial-Rounded" pitchFamily="34" charset="0"/>
              <a:cs typeface="Arial-Rounded" pitchFamily="34" charset="0"/>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2180" t="26396" r="52040" b="39926"/>
          <a:stretch/>
        </p:blipFill>
        <p:spPr>
          <a:xfrm>
            <a:off x="3454017" y="1600200"/>
            <a:ext cx="4608102" cy="4920817"/>
          </a:xfrm>
          <a:prstGeom prst="rect">
            <a:avLst/>
          </a:prstGeom>
        </p:spPr>
      </p:pic>
    </p:spTree>
    <p:extLst>
      <p:ext uri="{BB962C8B-B14F-4D97-AF65-F5344CB8AC3E}">
        <p14:creationId xmlns:p14="http://schemas.microsoft.com/office/powerpoint/2010/main" val="24764482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47566" t="26092" r="1272" b="40230"/>
          <a:stretch/>
        </p:blipFill>
        <p:spPr>
          <a:xfrm>
            <a:off x="2880519" y="470338"/>
            <a:ext cx="6131417" cy="5858718"/>
          </a:xfrm>
          <a:prstGeom prst="rect">
            <a:avLst/>
          </a:prstGeom>
        </p:spPr>
      </p:pic>
    </p:spTree>
    <p:extLst>
      <p:ext uri="{BB962C8B-B14F-4D97-AF65-F5344CB8AC3E}">
        <p14:creationId xmlns:p14="http://schemas.microsoft.com/office/powerpoint/2010/main" val="11214102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918" t="60200" r="52302" b="6122"/>
          <a:stretch/>
        </p:blipFill>
        <p:spPr>
          <a:xfrm>
            <a:off x="3454017" y="457200"/>
            <a:ext cx="5486400" cy="5858718"/>
          </a:xfrm>
          <a:prstGeom prst="rect">
            <a:avLst/>
          </a:prstGeom>
        </p:spPr>
      </p:pic>
    </p:spTree>
    <p:extLst>
      <p:ext uri="{BB962C8B-B14F-4D97-AF65-F5344CB8AC3E}">
        <p14:creationId xmlns:p14="http://schemas.microsoft.com/office/powerpoint/2010/main" val="2340740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a:p>
        </p:txBody>
      </p:sp>
    </p:spTree>
    <p:extLst>
      <p:ext uri="{BB962C8B-B14F-4D97-AF65-F5344CB8AC3E}">
        <p14:creationId xmlns:p14="http://schemas.microsoft.com/office/powerpoint/2010/main" val="2314335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47434" t="59656" r="6786" b="6666"/>
          <a:stretch/>
        </p:blipFill>
        <p:spPr>
          <a:xfrm>
            <a:off x="3454017" y="457200"/>
            <a:ext cx="5486400" cy="5858718"/>
          </a:xfrm>
          <a:prstGeom prst="rect">
            <a:avLst/>
          </a:prstGeom>
        </p:spPr>
      </p:pic>
    </p:spTree>
    <p:extLst>
      <p:ext uri="{BB962C8B-B14F-4D97-AF65-F5344CB8AC3E}">
        <p14:creationId xmlns:p14="http://schemas.microsoft.com/office/powerpoint/2010/main" val="25212836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342" y="0"/>
            <a:ext cx="12027872" cy="923330"/>
          </a:xfrm>
          <a:prstGeom prst="rect">
            <a:avLst/>
          </a:prstGeom>
          <a:noFill/>
        </p:spPr>
        <p:txBody>
          <a:bodyPr wrap="square" rtlCol="0">
            <a:spAutoFit/>
          </a:bodyPr>
          <a:lstStyle/>
          <a:p>
            <a:pPr algn="ctr"/>
            <a:r>
              <a:rPr lang="en-US" sz="5400" b="1">
                <a:latin typeface="Arial-Rounded" pitchFamily="34" charset="0"/>
                <a:ea typeface="Arial-Rounded" pitchFamily="34" charset="0"/>
                <a:cs typeface="Arial-Rounded" pitchFamily="34" charset="0"/>
              </a:rPr>
              <a:t>Chuột nhà và chuột đồng</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25977" b="6666"/>
          <a:stretch/>
        </p:blipFill>
        <p:spPr>
          <a:xfrm>
            <a:off x="3168987" y="1117668"/>
            <a:ext cx="5716583" cy="5589351"/>
          </a:xfrm>
          <a:prstGeom prst="rect">
            <a:avLst/>
          </a:prstGeom>
        </p:spPr>
      </p:pic>
    </p:spTree>
    <p:extLst>
      <p:ext uri="{BB962C8B-B14F-4D97-AF65-F5344CB8AC3E}">
        <p14:creationId xmlns:p14="http://schemas.microsoft.com/office/powerpoint/2010/main" val="39765535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t="-11000" r="-12000" b="-2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94719" y="533400"/>
            <a:ext cx="8686800" cy="3886200"/>
          </a:xfrm>
        </p:spPr>
        <p:txBody>
          <a:bodyPr>
            <a:noAutofit/>
          </a:bodyPr>
          <a:lstStyle/>
          <a:p>
            <a:pPr algn="l"/>
            <a:r>
              <a:rPr lang="en-US" u="sng" smtClean="0">
                <a:solidFill>
                  <a:srgbClr val="002060"/>
                </a:solidFill>
                <a:latin typeface="Arial-Rounded" pitchFamily="34" charset="0"/>
                <a:ea typeface="Arial-Rounded" pitchFamily="34" charset="0"/>
                <a:cs typeface="Arial-Rounded" pitchFamily="34" charset="0"/>
              </a:rPr>
              <a:t>Bài học:</a:t>
            </a:r>
            <a:br>
              <a:rPr lang="en-US" u="sng" smtClean="0">
                <a:solidFill>
                  <a:srgbClr val="002060"/>
                </a:solidFill>
                <a:latin typeface="Arial-Rounded" pitchFamily="34" charset="0"/>
                <a:ea typeface="Arial-Rounded" pitchFamily="34" charset="0"/>
                <a:cs typeface="Arial-Rounded" pitchFamily="34" charset="0"/>
              </a:rPr>
            </a:br>
            <a:r>
              <a:rPr lang="en-US" smtClean="0">
                <a:solidFill>
                  <a:srgbClr val="0070C0"/>
                </a:solidFill>
                <a:latin typeface="Arial-Rounded" pitchFamily="34" charset="0"/>
                <a:ea typeface="Arial-Rounded" pitchFamily="34" charset="0"/>
                <a:cs typeface="Arial-Rounded" pitchFamily="34" charset="0"/>
              </a:rPr>
              <a:t>	Nhiều người chọn cuộc sống giản dị nhưng hạnh phúc và bình yên. </a:t>
            </a:r>
            <a:br>
              <a:rPr lang="en-US" smtClean="0">
                <a:solidFill>
                  <a:srgbClr val="0070C0"/>
                </a:solidFill>
                <a:latin typeface="Arial-Rounded" pitchFamily="34" charset="0"/>
                <a:ea typeface="Arial-Rounded" pitchFamily="34" charset="0"/>
                <a:cs typeface="Arial-Rounded" pitchFamily="34" charset="0"/>
              </a:rPr>
            </a:br>
            <a:r>
              <a:rPr lang="en-US" smtClean="0">
                <a:solidFill>
                  <a:srgbClr val="0070C0"/>
                </a:solidFill>
                <a:latin typeface="Arial-Rounded" pitchFamily="34" charset="0"/>
                <a:ea typeface="Arial-Rounded" pitchFamily="34" charset="0"/>
                <a:cs typeface="Arial-Rounded" pitchFamily="34" charset="0"/>
              </a:rPr>
              <a:t>	Sống nghèo nhưng thanh thản con hơn giàu có mà luôn phải lo lắng, sợ hãi.</a:t>
            </a:r>
            <a:endParaRPr lang="en-US">
              <a:solidFill>
                <a:srgbClr val="0070C0"/>
              </a:solidFill>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33548614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1" name="WordArt 5"/>
          <p:cNvSpPr>
            <a:spLocks noChangeArrowheads="1" noChangeShapeType="1" noTextEdit="1"/>
          </p:cNvSpPr>
          <p:nvPr/>
        </p:nvSpPr>
        <p:spPr bwMode="auto">
          <a:xfrm>
            <a:off x="942226" y="692150"/>
            <a:ext cx="8107892" cy="2514600"/>
          </a:xfrm>
          <a:prstGeom prst="rect">
            <a:avLst/>
          </a:prstGeom>
        </p:spPr>
        <p:txBody>
          <a:bodyPr wrap="none" fromWordArt="1">
            <a:prstTxWarp prst="textFadeUp">
              <a:avLst>
                <a:gd name="adj" fmla="val 9991"/>
              </a:avLst>
            </a:prstTxWarp>
          </a:bodyPr>
          <a:lstStyle/>
          <a:p>
            <a:pPr algn="ctr"/>
            <a:r>
              <a:rPr lang="vi-VN" sz="3600" kern="10">
                <a:ln w="12700">
                  <a:solidFill>
                    <a:srgbClr val="B2B2B2"/>
                  </a:solidFill>
                  <a:round/>
                  <a:headEnd/>
                  <a:tailE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Times New Roman"/>
                <a:cs typeface="Times New Roman"/>
              </a:rPr>
              <a:t>Kính chúc các thầy cô giáo</a:t>
            </a:r>
          </a:p>
        </p:txBody>
      </p:sp>
      <p:sp>
        <p:nvSpPr>
          <p:cNvPr id="45062" name="WordArt 6"/>
          <p:cNvSpPr>
            <a:spLocks noChangeArrowheads="1" noChangeShapeType="1" noTextEdit="1"/>
          </p:cNvSpPr>
          <p:nvPr/>
        </p:nvSpPr>
        <p:spPr bwMode="auto">
          <a:xfrm>
            <a:off x="1824276" y="3124200"/>
            <a:ext cx="7803846" cy="1295400"/>
          </a:xfrm>
          <a:prstGeom prst="rect">
            <a:avLst/>
          </a:prstGeom>
        </p:spPr>
        <p:txBody>
          <a:bodyPr wrap="none" fromWordArt="1">
            <a:prstTxWarp prst="textPlain">
              <a:avLst>
                <a:gd name="adj" fmla="val 50000"/>
              </a:avLst>
            </a:prstTxWarp>
          </a:bodyPr>
          <a:lstStyle/>
          <a:p>
            <a:pPr algn="ctr"/>
            <a:r>
              <a:rPr lang="pt-BR"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Times New Roman"/>
                <a:cs typeface="Times New Roman"/>
              </a:rPr>
              <a:t>Chúc các em học sinh</a:t>
            </a:r>
            <a:endParaRPr lang="vi-VN"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Times New Roman"/>
              <a:cs typeface="Times New Roman"/>
            </a:endParaRPr>
          </a:p>
        </p:txBody>
      </p:sp>
      <p:sp>
        <p:nvSpPr>
          <p:cNvPr id="45063" name="WordArt 7"/>
          <p:cNvSpPr>
            <a:spLocks noChangeArrowheads="1" noChangeShapeType="1" noTextEdit="1"/>
          </p:cNvSpPr>
          <p:nvPr/>
        </p:nvSpPr>
        <p:spPr bwMode="auto">
          <a:xfrm>
            <a:off x="3344505" y="4648201"/>
            <a:ext cx="8348595" cy="1190625"/>
          </a:xfrm>
          <a:prstGeom prst="rect">
            <a:avLst/>
          </a:prstGeom>
        </p:spPr>
        <p:txBody>
          <a:bodyPr wrap="none" fromWordArt="1">
            <a:prstTxWarp prst="textDoubleWave1">
              <a:avLst>
                <a:gd name="adj1" fmla="val 6500"/>
                <a:gd name="adj2" fmla="val 0"/>
              </a:avLst>
            </a:prstTxWarp>
          </a:bodyPr>
          <a:lstStyle/>
          <a:p>
            <a:pPr algn="ctr"/>
            <a:r>
              <a:rPr lang="vi-VN" sz="3600" kern="10" spc="-360">
                <a:ln w="12700">
                  <a:solidFill>
                    <a:srgbClr val="FF0000"/>
                  </a:solidFill>
                  <a:round/>
                  <a:headEnd/>
                  <a:tailEnd/>
                </a:ln>
                <a:solidFill>
                  <a:srgbClr val="00FF00"/>
                </a:solidFill>
                <a:effectLst>
                  <a:outerShdw dist="125724" dir="18900000" algn="ctr" rotWithShape="0">
                    <a:srgbClr val="000099"/>
                  </a:outerShdw>
                </a:effectLst>
                <a:latin typeface="Times New Roman"/>
                <a:cs typeface="Times New Roman"/>
              </a:rPr>
              <a:t>mạnh khỏe và hạnh phúc</a:t>
            </a:r>
          </a:p>
        </p:txBody>
      </p:sp>
      <p:pic>
        <p:nvPicPr>
          <p:cNvPr id="31749" name="Picture 8" descr="DAIS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680" y="4876800"/>
            <a:ext cx="23436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9" descr="DAIS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00792" y="1379538"/>
            <a:ext cx="23436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6" name="Picture 10" descr="BUBBLE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35162" y="346076"/>
            <a:ext cx="2826677" cy="481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11" descr="XMSTRER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924" y="44451"/>
            <a:ext cx="430732"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12" descr="XMSTRER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731106" y="4033839"/>
            <a:ext cx="430732"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Picture 13" descr="XMSTRER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780197" y="44451"/>
            <a:ext cx="430732"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Picture 14" descr="FSTV116"/>
          <p:cNvPicPr>
            <a:picLocks noGrp="1" noChangeAspect="1" noChangeArrowheads="1"/>
          </p:cNvPicPr>
          <p:nvPr>
            <p:ph type="title" sz="quarter"/>
          </p:nvPr>
        </p:nvPicPr>
        <p:blipFill>
          <a:blip r:embed="rId6" cstate="print">
            <a:extLst>
              <a:ext uri="{28A0092B-C50C-407E-A947-70E740481C1C}">
                <a14:useLocalDpi xmlns:a14="http://schemas.microsoft.com/office/drawing/2010/main" val="0"/>
              </a:ext>
            </a:extLst>
          </a:blip>
          <a:srcRect/>
          <a:stretch>
            <a:fillRect/>
          </a:stretch>
        </p:blipFill>
        <p:spPr>
          <a:xfrm>
            <a:off x="334135" y="103188"/>
            <a:ext cx="1935126" cy="1314450"/>
          </a:xfrm>
        </p:spPr>
      </p:pic>
    </p:spTree>
    <p:extLst>
      <p:ext uri="{BB962C8B-B14F-4D97-AF65-F5344CB8AC3E}">
        <p14:creationId xmlns:p14="http://schemas.microsoft.com/office/powerpoint/2010/main" val="30063074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45061"/>
                                        </p:tgtEl>
                                        <p:attrNameLst>
                                          <p:attrName>style.color</p:attrName>
                                        </p:attrNameLst>
                                      </p:cBhvr>
                                      <p:by>
                                        <p:hsl h="7200000" s="0" l="0"/>
                                      </p:by>
                                    </p:animClr>
                                    <p:animClr clrSpc="hsl" dir="cw">
                                      <p:cBhvr>
                                        <p:cTn id="7" dur="500" fill="hold"/>
                                        <p:tgtEl>
                                          <p:spTgt spid="45061"/>
                                        </p:tgtEl>
                                        <p:attrNameLst>
                                          <p:attrName>fillcolor</p:attrName>
                                        </p:attrNameLst>
                                      </p:cBhvr>
                                      <p:by>
                                        <p:hsl h="7200000" s="0" l="0"/>
                                      </p:by>
                                    </p:animClr>
                                    <p:animClr clrSpc="hsl" dir="cw">
                                      <p:cBhvr>
                                        <p:cTn id="8" dur="500" fill="hold"/>
                                        <p:tgtEl>
                                          <p:spTgt spid="45061"/>
                                        </p:tgtEl>
                                        <p:attrNameLst>
                                          <p:attrName>stroke.color</p:attrName>
                                        </p:attrNameLst>
                                      </p:cBhvr>
                                      <p:by>
                                        <p:hsl h="7200000" s="0" l="0"/>
                                      </p:by>
                                    </p:animClr>
                                    <p:set>
                                      <p:cBhvr>
                                        <p:cTn id="9" dur="500" fill="hold"/>
                                        <p:tgtEl>
                                          <p:spTgt spid="45061"/>
                                        </p:tgtEl>
                                        <p:attrNameLst>
                                          <p:attrName>fill.type</p:attrName>
                                        </p:attrNameLst>
                                      </p:cBhvr>
                                      <p:to>
                                        <p:strVal val="solid"/>
                                      </p:to>
                                    </p:set>
                                  </p:childTnLst>
                                </p:cTn>
                              </p:par>
                              <p:par>
                                <p:cTn id="10" presetID="21" presetClass="emph" presetSubtype="0" repeatCount="indefinite" fill="hold" grpId="0" nodeType="withEffect">
                                  <p:stCondLst>
                                    <p:cond delay="0"/>
                                  </p:stCondLst>
                                  <p:childTnLst>
                                    <p:animClr clrSpc="hsl" dir="cw">
                                      <p:cBhvr override="childStyle">
                                        <p:cTn id="11" dur="500" fill="hold"/>
                                        <p:tgtEl>
                                          <p:spTgt spid="45062"/>
                                        </p:tgtEl>
                                        <p:attrNameLst>
                                          <p:attrName>style.color</p:attrName>
                                        </p:attrNameLst>
                                      </p:cBhvr>
                                      <p:by>
                                        <p:hsl h="7200000" s="0" l="0"/>
                                      </p:by>
                                    </p:animClr>
                                    <p:animClr clrSpc="hsl" dir="cw">
                                      <p:cBhvr>
                                        <p:cTn id="12" dur="500" fill="hold"/>
                                        <p:tgtEl>
                                          <p:spTgt spid="45062"/>
                                        </p:tgtEl>
                                        <p:attrNameLst>
                                          <p:attrName>fillcolor</p:attrName>
                                        </p:attrNameLst>
                                      </p:cBhvr>
                                      <p:by>
                                        <p:hsl h="7200000" s="0" l="0"/>
                                      </p:by>
                                    </p:animClr>
                                    <p:animClr clrSpc="hsl" dir="cw">
                                      <p:cBhvr>
                                        <p:cTn id="13" dur="500" fill="hold"/>
                                        <p:tgtEl>
                                          <p:spTgt spid="45062"/>
                                        </p:tgtEl>
                                        <p:attrNameLst>
                                          <p:attrName>stroke.color</p:attrName>
                                        </p:attrNameLst>
                                      </p:cBhvr>
                                      <p:by>
                                        <p:hsl h="7200000" s="0" l="0"/>
                                      </p:by>
                                    </p:animClr>
                                    <p:set>
                                      <p:cBhvr>
                                        <p:cTn id="14" dur="500" fill="hold"/>
                                        <p:tgtEl>
                                          <p:spTgt spid="45062"/>
                                        </p:tgtEl>
                                        <p:attrNameLst>
                                          <p:attrName>fill.type</p:attrName>
                                        </p:attrNameLst>
                                      </p:cBhvr>
                                      <p:to>
                                        <p:strVal val="solid"/>
                                      </p:to>
                                    </p:set>
                                  </p:childTnLst>
                                </p:cTn>
                              </p:par>
                              <p:par>
                                <p:cTn id="15" presetID="21" presetClass="emph" presetSubtype="0" repeatCount="indefinite" fill="hold" grpId="0" nodeType="withEffect">
                                  <p:stCondLst>
                                    <p:cond delay="0"/>
                                  </p:stCondLst>
                                  <p:childTnLst>
                                    <p:animClr clrSpc="hsl" dir="cw">
                                      <p:cBhvr override="childStyle">
                                        <p:cTn id="16" dur="500" fill="hold"/>
                                        <p:tgtEl>
                                          <p:spTgt spid="45063"/>
                                        </p:tgtEl>
                                        <p:attrNameLst>
                                          <p:attrName>style.color</p:attrName>
                                        </p:attrNameLst>
                                      </p:cBhvr>
                                      <p:by>
                                        <p:hsl h="7200000" s="0" l="0"/>
                                      </p:by>
                                    </p:animClr>
                                    <p:animClr clrSpc="hsl" dir="cw">
                                      <p:cBhvr>
                                        <p:cTn id="17" dur="500" fill="hold"/>
                                        <p:tgtEl>
                                          <p:spTgt spid="45063"/>
                                        </p:tgtEl>
                                        <p:attrNameLst>
                                          <p:attrName>fillcolor</p:attrName>
                                        </p:attrNameLst>
                                      </p:cBhvr>
                                      <p:by>
                                        <p:hsl h="7200000" s="0" l="0"/>
                                      </p:by>
                                    </p:animClr>
                                    <p:animClr clrSpc="hsl" dir="cw">
                                      <p:cBhvr>
                                        <p:cTn id="18" dur="500" fill="hold"/>
                                        <p:tgtEl>
                                          <p:spTgt spid="45063"/>
                                        </p:tgtEl>
                                        <p:attrNameLst>
                                          <p:attrName>stroke.color</p:attrName>
                                        </p:attrNameLst>
                                      </p:cBhvr>
                                      <p:by>
                                        <p:hsl h="7200000" s="0" l="0"/>
                                      </p:by>
                                    </p:animClr>
                                    <p:set>
                                      <p:cBhvr>
                                        <p:cTn id="19" dur="500" fill="hold"/>
                                        <p:tgtEl>
                                          <p:spTgt spid="45063"/>
                                        </p:tgtEl>
                                        <p:attrNameLst>
                                          <p:attrName>fill.type</p:attrName>
                                        </p:attrNameLst>
                                      </p:cBhvr>
                                      <p:to>
                                        <p:strVal val="solid"/>
                                      </p:to>
                                    </p:set>
                                  </p:childTnLst>
                                </p:cTn>
                              </p:par>
                            </p:childTnLst>
                          </p:cTn>
                        </p:par>
                        <p:par>
                          <p:cTn id="20" fill="hold" nodeType="afterGroup">
                            <p:stCondLst>
                              <p:cond delay="500"/>
                            </p:stCondLst>
                            <p:childTnLst>
                              <p:par>
                                <p:cTn id="21" presetID="2" presetClass="entr" presetSubtype="4" fill="hold" nodeType="afterEffect">
                                  <p:stCondLst>
                                    <p:cond delay="0"/>
                                  </p:stCondLst>
                                  <p:childTnLst>
                                    <p:set>
                                      <p:cBhvr>
                                        <p:cTn id="22" dur="1" fill="hold">
                                          <p:stCondLst>
                                            <p:cond delay="0"/>
                                          </p:stCondLst>
                                        </p:cTn>
                                        <p:tgtEl>
                                          <p:spTgt spid="45066"/>
                                        </p:tgtEl>
                                        <p:attrNameLst>
                                          <p:attrName>style.visibility</p:attrName>
                                        </p:attrNameLst>
                                      </p:cBhvr>
                                      <p:to>
                                        <p:strVal val="visible"/>
                                      </p:to>
                                    </p:set>
                                    <p:anim calcmode="lin" valueType="num">
                                      <p:cBhvr additive="base">
                                        <p:cTn id="23" dur="500" fill="hold"/>
                                        <p:tgtEl>
                                          <p:spTgt spid="45066"/>
                                        </p:tgtEl>
                                        <p:attrNameLst>
                                          <p:attrName>ppt_x</p:attrName>
                                        </p:attrNameLst>
                                      </p:cBhvr>
                                      <p:tavLst>
                                        <p:tav tm="0">
                                          <p:val>
                                            <p:strVal val="#ppt_x"/>
                                          </p:val>
                                        </p:tav>
                                        <p:tav tm="100000">
                                          <p:val>
                                            <p:strVal val="#ppt_x"/>
                                          </p:val>
                                        </p:tav>
                                      </p:tavLst>
                                    </p:anim>
                                    <p:anim calcmode="lin" valueType="num">
                                      <p:cBhvr additive="base">
                                        <p:cTn id="24" dur="500" fill="hold"/>
                                        <p:tgtEl>
                                          <p:spTgt spid="4506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nimBg="1"/>
      <p:bldP spid="45062" grpId="0" animBg="1"/>
      <p:bldP spid="4506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Callout 3"/>
          <p:cNvSpPr/>
          <p:nvPr/>
        </p:nvSpPr>
        <p:spPr>
          <a:xfrm>
            <a:off x="3658686" y="52607"/>
            <a:ext cx="6587662" cy="1219200"/>
          </a:xfrm>
          <a:prstGeom prst="wedgeEllipseCallout">
            <a:avLst>
              <a:gd name="adj1" fmla="val -38938"/>
              <a:gd name="adj2" fmla="val 96250"/>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b="1" dirty="0" smtClean="0">
                <a:solidFill>
                  <a:srgbClr val="FF0000"/>
                </a:solidFill>
                <a:latin typeface="Times New Roman" pitchFamily="18" charset="0"/>
                <a:cs typeface="Times New Roman" pitchFamily="18" charset="0"/>
              </a:rPr>
              <a:t>KIỂM TRA BÀI CŨ</a:t>
            </a:r>
            <a:endParaRPr lang="en-US" sz="2800" b="1" dirty="0">
              <a:solidFill>
                <a:srgbClr val="FF0000"/>
              </a:solidFill>
              <a:latin typeface="Times New Roman" pitchFamily="18" charset="0"/>
              <a:cs typeface="Times New Roman" pitchFamily="18" charset="0"/>
            </a:endParaRPr>
          </a:p>
        </p:txBody>
      </p:sp>
      <p:sp>
        <p:nvSpPr>
          <p:cNvPr id="5" name="TextBox 4"/>
          <p:cNvSpPr txBox="1"/>
          <p:nvPr/>
        </p:nvSpPr>
        <p:spPr>
          <a:xfrm>
            <a:off x="1079086" y="1271807"/>
            <a:ext cx="3040460" cy="923330"/>
          </a:xfrm>
          <a:prstGeom prst="rect">
            <a:avLst/>
          </a:prstGeom>
          <a:solidFill>
            <a:srgbClr val="FFFF00"/>
          </a:solidFill>
        </p:spPr>
        <p:txBody>
          <a:bodyPr wrap="square" rtlCol="0">
            <a:spAutoFit/>
          </a:bodyPr>
          <a:lstStyle/>
          <a:p>
            <a:pPr algn="ctr"/>
            <a:r>
              <a:rPr lang="en-US" sz="5400" dirty="0" err="1" smtClean="0">
                <a:latin typeface="Times New Roman" pitchFamily="18" charset="0"/>
                <a:cs typeface="Times New Roman" pitchFamily="18" charset="0"/>
              </a:rPr>
              <a:t>Đọc</a:t>
            </a:r>
            <a:endParaRPr lang="en-US" sz="5400" dirty="0">
              <a:latin typeface="Times New Roman" pitchFamily="18" charset="0"/>
              <a:cs typeface="Times New Roman" pitchFamily="18" charset="0"/>
            </a:endParaRPr>
          </a:p>
        </p:txBody>
      </p:sp>
      <p:sp>
        <p:nvSpPr>
          <p:cNvPr id="8" name="TextBox 7"/>
          <p:cNvSpPr txBox="1"/>
          <p:nvPr/>
        </p:nvSpPr>
        <p:spPr>
          <a:xfrm>
            <a:off x="899318" y="2514600"/>
            <a:ext cx="11161171" cy="1754326"/>
          </a:xfrm>
          <a:prstGeom prst="rect">
            <a:avLst/>
          </a:prstGeom>
          <a:noFill/>
        </p:spPr>
        <p:txBody>
          <a:bodyPr wrap="square" rtlCol="0">
            <a:spAutoFit/>
          </a:bodyPr>
          <a:lstStyle/>
          <a:p>
            <a:r>
              <a:rPr lang="en-US" sz="5400" b="1" dirty="0" err="1" smtClean="0">
                <a:latin typeface="Times New Roman" pitchFamily="18" charset="0"/>
                <a:cs typeface="Times New Roman" pitchFamily="18" charset="0"/>
              </a:rPr>
              <a:t>bưởi</a:t>
            </a:r>
            <a:r>
              <a:rPr lang="en-US" sz="5400" b="1" dirty="0" smtClean="0">
                <a:latin typeface="Times New Roman" pitchFamily="18" charset="0"/>
                <a:cs typeface="Times New Roman" pitchFamily="18" charset="0"/>
              </a:rPr>
              <a:t>      </a:t>
            </a:r>
            <a:r>
              <a:rPr lang="en-US" sz="5400" b="1" err="1" smtClean="0">
                <a:latin typeface="Times New Roman" pitchFamily="18" charset="0"/>
                <a:cs typeface="Times New Roman" pitchFamily="18" charset="0"/>
              </a:rPr>
              <a:t>cười</a:t>
            </a:r>
            <a:r>
              <a:rPr lang="en-US" sz="5400" b="1" smtClean="0">
                <a:latin typeface="Times New Roman" pitchFamily="18" charset="0"/>
                <a:cs typeface="Times New Roman" pitchFamily="18" charset="0"/>
              </a:rPr>
              <a:t>       </a:t>
            </a:r>
            <a:r>
              <a:rPr lang="en-US" sz="5400" b="1" smtClean="0">
                <a:latin typeface="Times New Roman" pitchFamily="18" charset="0"/>
                <a:cs typeface="Times New Roman" pitchFamily="18" charset="0"/>
              </a:rPr>
              <a:t> lưới         </a:t>
            </a:r>
            <a:r>
              <a:rPr lang="en-US" sz="5400" b="1" dirty="0" err="1" smtClean="0">
                <a:latin typeface="Times New Roman" pitchFamily="18" charset="0"/>
                <a:cs typeface="Times New Roman" pitchFamily="18" charset="0"/>
              </a:rPr>
              <a:t>mười</a:t>
            </a:r>
            <a:endParaRPr lang="en-US" sz="5400" b="1" dirty="0" smtClean="0">
              <a:latin typeface="Times New Roman" pitchFamily="18" charset="0"/>
              <a:cs typeface="Times New Roman" pitchFamily="18" charset="0"/>
            </a:endParaRPr>
          </a:p>
          <a:p>
            <a:r>
              <a:rPr lang="en-US" sz="5400" b="1" dirty="0" err="1" smtClean="0">
                <a:latin typeface="Times New Roman" pitchFamily="18" charset="0"/>
                <a:cs typeface="Times New Roman" pitchFamily="18" charset="0"/>
              </a:rPr>
              <a:t>bướu</a:t>
            </a:r>
            <a:r>
              <a:rPr lang="en-US" sz="5400" b="1" dirty="0" smtClean="0">
                <a:latin typeface="Times New Roman" pitchFamily="18" charset="0"/>
                <a:cs typeface="Times New Roman" pitchFamily="18" charset="0"/>
              </a:rPr>
              <a:t>     </a:t>
            </a:r>
            <a:r>
              <a:rPr lang="en-US" sz="5400" b="1" dirty="0" err="1" smtClean="0">
                <a:latin typeface="Times New Roman" pitchFamily="18" charset="0"/>
                <a:cs typeface="Times New Roman" pitchFamily="18" charset="0"/>
              </a:rPr>
              <a:t>hươu</a:t>
            </a:r>
            <a:r>
              <a:rPr lang="en-US" sz="5400" b="1" dirty="0" smtClean="0">
                <a:latin typeface="Times New Roman" pitchFamily="18" charset="0"/>
                <a:cs typeface="Times New Roman" pitchFamily="18" charset="0"/>
              </a:rPr>
              <a:t>      </a:t>
            </a:r>
            <a:r>
              <a:rPr lang="en-US" sz="5400" b="1" dirty="0" err="1" smtClean="0">
                <a:latin typeface="Times New Roman" pitchFamily="18" charset="0"/>
                <a:cs typeface="Times New Roman" pitchFamily="18" charset="0"/>
              </a:rPr>
              <a:t>khướu</a:t>
            </a:r>
            <a:r>
              <a:rPr lang="en-US" sz="5400" b="1" dirty="0" smtClean="0">
                <a:latin typeface="Times New Roman" pitchFamily="18" charset="0"/>
                <a:cs typeface="Times New Roman" pitchFamily="18" charset="0"/>
              </a:rPr>
              <a:t>     </a:t>
            </a:r>
            <a:r>
              <a:rPr lang="en-US" sz="5400" b="1" dirty="0" err="1" smtClean="0">
                <a:latin typeface="Times New Roman" pitchFamily="18" charset="0"/>
                <a:cs typeface="Times New Roman" pitchFamily="18" charset="0"/>
              </a:rPr>
              <a:t>rượu</a:t>
            </a:r>
            <a:endParaRPr lang="en-US" sz="5400" b="1" dirty="0">
              <a:latin typeface="Times New Roman" pitchFamily="18" charset="0"/>
              <a:cs typeface="Times New Roman" pitchFamily="18" charset="0"/>
            </a:endParaRPr>
          </a:p>
        </p:txBody>
      </p:sp>
      <p:sp>
        <p:nvSpPr>
          <p:cNvPr id="9" name="TextBox 8"/>
          <p:cNvSpPr txBox="1"/>
          <p:nvPr/>
        </p:nvSpPr>
        <p:spPr>
          <a:xfrm>
            <a:off x="4330462" y="4330994"/>
            <a:ext cx="3731657" cy="923330"/>
          </a:xfrm>
          <a:prstGeom prst="rect">
            <a:avLst/>
          </a:prstGeom>
          <a:noFill/>
        </p:spPr>
        <p:txBody>
          <a:bodyPr wrap="square" rtlCol="0">
            <a:spAutoFit/>
          </a:bodyPr>
          <a:lstStyle/>
          <a:p>
            <a:r>
              <a:rPr lang="en-US" sz="5400" b="1" dirty="0" err="1" smtClean="0">
                <a:latin typeface="Times New Roman" pitchFamily="18" charset="0"/>
                <a:cs typeface="Times New Roman" pitchFamily="18" charset="0"/>
              </a:rPr>
              <a:t>quả</a:t>
            </a:r>
            <a:r>
              <a:rPr lang="en-US" sz="5400" b="1" dirty="0" smtClean="0">
                <a:latin typeface="Times New Roman" pitchFamily="18" charset="0"/>
                <a:cs typeface="Times New Roman" pitchFamily="18" charset="0"/>
              </a:rPr>
              <a:t> </a:t>
            </a:r>
            <a:r>
              <a:rPr lang="en-US" sz="5400" b="1" dirty="0" err="1" smtClean="0">
                <a:latin typeface="Times New Roman" pitchFamily="18" charset="0"/>
                <a:cs typeface="Times New Roman" pitchFamily="18" charset="0"/>
              </a:rPr>
              <a:t>bưởi</a:t>
            </a:r>
            <a:endParaRPr lang="en-US" sz="5400" b="1" dirty="0">
              <a:latin typeface="Times New Roman" pitchFamily="18" charset="0"/>
              <a:cs typeface="Times New Roman" pitchFamily="18" charset="0"/>
            </a:endParaRPr>
          </a:p>
        </p:txBody>
      </p:sp>
      <p:sp>
        <p:nvSpPr>
          <p:cNvPr id="10" name="TextBox 9"/>
          <p:cNvSpPr txBox="1"/>
          <p:nvPr/>
        </p:nvSpPr>
        <p:spPr>
          <a:xfrm>
            <a:off x="8371399" y="4330994"/>
            <a:ext cx="3749900" cy="923330"/>
          </a:xfrm>
          <a:prstGeom prst="rect">
            <a:avLst/>
          </a:prstGeom>
          <a:noFill/>
        </p:spPr>
        <p:txBody>
          <a:bodyPr wrap="square" rtlCol="0">
            <a:spAutoFit/>
          </a:bodyPr>
          <a:lstStyle/>
          <a:p>
            <a:r>
              <a:rPr lang="en-US" sz="5400" b="1" dirty="0" err="1" smtClean="0">
                <a:latin typeface="Times New Roman" pitchFamily="18" charset="0"/>
                <a:cs typeface="Times New Roman" pitchFamily="18" charset="0"/>
              </a:rPr>
              <a:t>ốc</a:t>
            </a:r>
            <a:r>
              <a:rPr lang="en-US" sz="5400" b="1" dirty="0" smtClean="0">
                <a:latin typeface="Times New Roman" pitchFamily="18" charset="0"/>
                <a:cs typeface="Times New Roman" pitchFamily="18" charset="0"/>
              </a:rPr>
              <a:t> </a:t>
            </a:r>
            <a:r>
              <a:rPr lang="en-US" sz="5400" b="1" dirty="0" err="1" smtClean="0">
                <a:latin typeface="Times New Roman" pitchFamily="18" charset="0"/>
                <a:cs typeface="Times New Roman" pitchFamily="18" charset="0"/>
              </a:rPr>
              <a:t>bươu</a:t>
            </a:r>
            <a:endParaRPr lang="en-US" sz="5400" b="1" dirty="0">
              <a:latin typeface="Times New Roman" pitchFamily="18" charset="0"/>
              <a:cs typeface="Times New Roman" pitchFamily="18" charset="0"/>
            </a:endParaRPr>
          </a:p>
        </p:txBody>
      </p:sp>
      <p:sp>
        <p:nvSpPr>
          <p:cNvPr id="13" name="TextBox 12"/>
          <p:cNvSpPr txBox="1"/>
          <p:nvPr/>
        </p:nvSpPr>
        <p:spPr>
          <a:xfrm>
            <a:off x="633524" y="4343400"/>
            <a:ext cx="3847195" cy="923330"/>
          </a:xfrm>
          <a:prstGeom prst="rect">
            <a:avLst/>
          </a:prstGeom>
          <a:noFill/>
        </p:spPr>
        <p:txBody>
          <a:bodyPr wrap="square" rtlCol="0">
            <a:spAutoFit/>
          </a:bodyPr>
          <a:lstStyle/>
          <a:p>
            <a:r>
              <a:rPr lang="en-US" sz="5400" b="1" dirty="0" err="1" smtClean="0">
                <a:latin typeface="Times New Roman" pitchFamily="18" charset="0"/>
                <a:cs typeface="Times New Roman" pitchFamily="18" charset="0"/>
              </a:rPr>
              <a:t>tươi</a:t>
            </a:r>
            <a:r>
              <a:rPr lang="en-US" sz="5400" b="1" dirty="0" smtClean="0">
                <a:latin typeface="Times New Roman" pitchFamily="18" charset="0"/>
                <a:cs typeface="Times New Roman" pitchFamily="18" charset="0"/>
              </a:rPr>
              <a:t> </a:t>
            </a:r>
            <a:r>
              <a:rPr lang="en-US" sz="5400" b="1" dirty="0" err="1" smtClean="0">
                <a:latin typeface="Times New Roman" pitchFamily="18" charset="0"/>
                <a:cs typeface="Times New Roman" pitchFamily="18" charset="0"/>
              </a:rPr>
              <a:t>cười</a:t>
            </a:r>
            <a:endParaRPr lang="en-US" sz="5400" b="1" dirty="0">
              <a:latin typeface="Times New Roman" pitchFamily="18" charset="0"/>
              <a:cs typeface="Times New Roman" pitchFamily="18" charset="0"/>
            </a:endParaRPr>
          </a:p>
        </p:txBody>
      </p:sp>
    </p:spTree>
    <p:extLst>
      <p:ext uri="{BB962C8B-B14F-4D97-AF65-F5344CB8AC3E}">
        <p14:creationId xmlns:p14="http://schemas.microsoft.com/office/powerpoint/2010/main" val="4186238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p:bldP spid="10"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a:p>
        </p:txBody>
      </p:sp>
    </p:spTree>
    <p:extLst>
      <p:ext uri="{BB962C8B-B14F-4D97-AF65-F5344CB8AC3E}">
        <p14:creationId xmlns:p14="http://schemas.microsoft.com/office/powerpoint/2010/main" val="4510346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1824276" cy="584775"/>
          </a:xfrm>
          <a:prstGeom prst="rect">
            <a:avLst/>
          </a:prstGeom>
          <a:solidFill>
            <a:srgbClr val="FFFF00"/>
          </a:solidFill>
        </p:spPr>
        <p:txBody>
          <a:bodyPr wrap="square" rtlCol="0">
            <a:spAutoFit/>
          </a:bodyPr>
          <a:lstStyle/>
          <a:p>
            <a:pPr algn="ctr"/>
            <a:r>
              <a:rPr lang="en-US" sz="3200" dirty="0" smtClean="0">
                <a:latin typeface="Times New Roman" pitchFamily="18" charset="0"/>
                <a:cs typeface="Times New Roman" pitchFamily="18" charset="0"/>
              </a:rPr>
              <a:t>1.Đọc</a:t>
            </a:r>
            <a:endParaRPr lang="en-US" sz="3200" dirty="0">
              <a:latin typeface="Times New Roman" pitchFamily="18" charset="0"/>
              <a:cs typeface="Times New Roman"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912771280"/>
              </p:ext>
            </p:extLst>
          </p:nvPr>
        </p:nvGraphicFramePr>
        <p:xfrm>
          <a:off x="202698" y="836842"/>
          <a:ext cx="11756443" cy="2011680"/>
        </p:xfrm>
        <a:graphic>
          <a:graphicData uri="http://schemas.openxmlformats.org/drawingml/2006/table">
            <a:tbl>
              <a:tblPr firstRow="1" bandRow="1">
                <a:tableStyleId>{ED083AE6-46FA-4A59-8FB0-9F97EB10719F}</a:tableStyleId>
              </a:tblPr>
              <a:tblGrid>
                <a:gridCol w="1351315">
                  <a:extLst>
                    <a:ext uri="{9D8B030D-6E8A-4147-A177-3AD203B41FA5}">
                      <a16:colId xmlns="" xmlns:a16="http://schemas.microsoft.com/office/drawing/2014/main" val="20000"/>
                    </a:ext>
                  </a:extLst>
                </a:gridCol>
                <a:gridCol w="1790493">
                  <a:extLst>
                    <a:ext uri="{9D8B030D-6E8A-4147-A177-3AD203B41FA5}">
                      <a16:colId xmlns="" xmlns:a16="http://schemas.microsoft.com/office/drawing/2014/main" val="20001"/>
                    </a:ext>
                  </a:extLst>
                </a:gridCol>
                <a:gridCol w="2331019">
                  <a:extLst>
                    <a:ext uri="{9D8B030D-6E8A-4147-A177-3AD203B41FA5}">
                      <a16:colId xmlns="" xmlns:a16="http://schemas.microsoft.com/office/drawing/2014/main" val="20002"/>
                    </a:ext>
                  </a:extLst>
                </a:gridCol>
                <a:gridCol w="2128322">
                  <a:extLst>
                    <a:ext uri="{9D8B030D-6E8A-4147-A177-3AD203B41FA5}">
                      <a16:colId xmlns="" xmlns:a16="http://schemas.microsoft.com/office/drawing/2014/main" val="20003"/>
                    </a:ext>
                  </a:extLst>
                </a:gridCol>
                <a:gridCol w="1925624">
                  <a:extLst>
                    <a:ext uri="{9D8B030D-6E8A-4147-A177-3AD203B41FA5}">
                      <a16:colId xmlns="" xmlns:a16="http://schemas.microsoft.com/office/drawing/2014/main" val="20004"/>
                    </a:ext>
                  </a:extLst>
                </a:gridCol>
                <a:gridCol w="2229670">
                  <a:extLst>
                    <a:ext uri="{9D8B030D-6E8A-4147-A177-3AD203B41FA5}">
                      <a16:colId xmlns="" xmlns:a16="http://schemas.microsoft.com/office/drawing/2014/main" val="20005"/>
                    </a:ext>
                  </a:extLst>
                </a:gridCol>
              </a:tblGrid>
              <a:tr h="370840">
                <a:tc>
                  <a:txBody>
                    <a:bodyPr/>
                    <a:lstStyle/>
                    <a:p>
                      <a:endParaRPr lang="en-US" sz="6000" dirty="0">
                        <a:latin typeface="Times New Roman" pitchFamily="18" charset="0"/>
                        <a:cs typeface="Times New Roman" pitchFamily="18" charset="0"/>
                      </a:endParaRPr>
                    </a:p>
                  </a:txBody>
                  <a:tcPr marL="121618" marR="121618"/>
                </a:tc>
                <a:tc>
                  <a:txBody>
                    <a:bodyPr/>
                    <a:lstStyle/>
                    <a:p>
                      <a:pPr algn="ctr"/>
                      <a:r>
                        <a:rPr lang="en-US" sz="6000" b="0" dirty="0" smtClean="0">
                          <a:solidFill>
                            <a:schemeClr val="tx1"/>
                          </a:solidFill>
                          <a:latin typeface="Times New Roman" pitchFamily="18" charset="0"/>
                          <a:cs typeface="Times New Roman" pitchFamily="18" charset="0"/>
                        </a:rPr>
                        <a:t>c</a:t>
                      </a:r>
                      <a:endParaRPr lang="en-US" sz="6000" b="0" dirty="0">
                        <a:solidFill>
                          <a:schemeClr val="tx1"/>
                        </a:solidFill>
                        <a:latin typeface="Times New Roman" pitchFamily="18" charset="0"/>
                        <a:cs typeface="Times New Roman" pitchFamily="18" charset="0"/>
                      </a:endParaRPr>
                    </a:p>
                  </a:txBody>
                  <a:tcPr marL="121618" marR="121618"/>
                </a:tc>
                <a:tc>
                  <a:txBody>
                    <a:bodyPr/>
                    <a:lstStyle/>
                    <a:p>
                      <a:pPr algn="ctr"/>
                      <a:r>
                        <a:rPr lang="en-US" sz="6000" b="0" dirty="0" smtClean="0">
                          <a:solidFill>
                            <a:schemeClr val="tx1"/>
                          </a:solidFill>
                          <a:latin typeface="Times New Roman" pitchFamily="18" charset="0"/>
                          <a:cs typeface="Times New Roman" pitchFamily="18" charset="0"/>
                        </a:rPr>
                        <a:t>m</a:t>
                      </a:r>
                      <a:endParaRPr lang="en-US" sz="6000" b="0" dirty="0">
                        <a:solidFill>
                          <a:schemeClr val="tx1"/>
                        </a:solidFill>
                        <a:latin typeface="Times New Roman" pitchFamily="18" charset="0"/>
                        <a:cs typeface="Times New Roman" pitchFamily="18" charset="0"/>
                      </a:endParaRPr>
                    </a:p>
                  </a:txBody>
                  <a:tcPr marL="121618" marR="121618"/>
                </a:tc>
                <a:tc>
                  <a:txBody>
                    <a:bodyPr/>
                    <a:lstStyle/>
                    <a:p>
                      <a:pPr algn="ctr"/>
                      <a:r>
                        <a:rPr lang="en-US" sz="6000" b="0" dirty="0" smtClean="0">
                          <a:solidFill>
                            <a:schemeClr val="tx1"/>
                          </a:solidFill>
                          <a:latin typeface="Times New Roman" pitchFamily="18" charset="0"/>
                          <a:cs typeface="Times New Roman" pitchFamily="18" charset="0"/>
                        </a:rPr>
                        <a:t>n</a:t>
                      </a:r>
                      <a:endParaRPr lang="en-US" sz="6000" b="0" dirty="0">
                        <a:solidFill>
                          <a:schemeClr val="tx1"/>
                        </a:solidFill>
                        <a:latin typeface="Times New Roman" pitchFamily="18" charset="0"/>
                        <a:cs typeface="Times New Roman" pitchFamily="18" charset="0"/>
                      </a:endParaRPr>
                    </a:p>
                  </a:txBody>
                  <a:tcPr marL="121618" marR="121618"/>
                </a:tc>
                <a:tc>
                  <a:txBody>
                    <a:bodyPr/>
                    <a:lstStyle/>
                    <a:p>
                      <a:pPr algn="ctr"/>
                      <a:r>
                        <a:rPr lang="en-US" sz="6000" b="0" dirty="0" smtClean="0">
                          <a:solidFill>
                            <a:schemeClr val="tx1"/>
                          </a:solidFill>
                          <a:latin typeface="Times New Roman" pitchFamily="18" charset="0"/>
                          <a:cs typeface="Times New Roman" pitchFamily="18" charset="0"/>
                        </a:rPr>
                        <a:t>t</a:t>
                      </a:r>
                      <a:endParaRPr lang="en-US" sz="6000" b="0" dirty="0">
                        <a:solidFill>
                          <a:schemeClr val="tx1"/>
                        </a:solidFill>
                        <a:latin typeface="Times New Roman" pitchFamily="18" charset="0"/>
                        <a:cs typeface="Times New Roman" pitchFamily="18" charset="0"/>
                      </a:endParaRPr>
                    </a:p>
                  </a:txBody>
                  <a:tcPr marL="121618" marR="121618"/>
                </a:tc>
                <a:tc>
                  <a:txBody>
                    <a:bodyPr/>
                    <a:lstStyle/>
                    <a:p>
                      <a:pPr algn="ctr"/>
                      <a:r>
                        <a:rPr lang="en-US" sz="6000" b="0" dirty="0" err="1" smtClean="0">
                          <a:solidFill>
                            <a:schemeClr val="tx1"/>
                          </a:solidFill>
                          <a:latin typeface="Times New Roman" pitchFamily="18" charset="0"/>
                          <a:cs typeface="Times New Roman" pitchFamily="18" charset="0"/>
                        </a:rPr>
                        <a:t>ng</a:t>
                      </a:r>
                      <a:endParaRPr lang="en-US" sz="6000" b="0" dirty="0">
                        <a:solidFill>
                          <a:schemeClr val="tx1"/>
                        </a:solidFill>
                        <a:latin typeface="Times New Roman" pitchFamily="18" charset="0"/>
                        <a:cs typeface="Times New Roman" pitchFamily="18" charset="0"/>
                      </a:endParaRPr>
                    </a:p>
                  </a:txBody>
                  <a:tcPr marL="121618" marR="121618"/>
                </a:tc>
                <a:extLst>
                  <a:ext uri="{0D108BD9-81ED-4DB2-BD59-A6C34878D82A}">
                    <a16:rowId xmlns="" xmlns:a16="http://schemas.microsoft.com/office/drawing/2014/main" val="10000"/>
                  </a:ext>
                </a:extLst>
              </a:tr>
              <a:tr h="370840">
                <a:tc>
                  <a:txBody>
                    <a:bodyPr/>
                    <a:lstStyle/>
                    <a:p>
                      <a:pPr algn="ctr"/>
                      <a:r>
                        <a:rPr lang="en-US" sz="6000" dirty="0" err="1" smtClean="0">
                          <a:solidFill>
                            <a:srgbClr val="00B050"/>
                          </a:solidFill>
                          <a:latin typeface="Times New Roman" pitchFamily="18" charset="0"/>
                          <a:cs typeface="Times New Roman" pitchFamily="18" charset="0"/>
                        </a:rPr>
                        <a:t>uô</a:t>
                      </a:r>
                      <a:endParaRPr lang="en-US" sz="6000" dirty="0">
                        <a:solidFill>
                          <a:srgbClr val="00B050"/>
                        </a:solidFill>
                        <a:latin typeface="Times New Roman" pitchFamily="18" charset="0"/>
                        <a:cs typeface="Times New Roman" pitchFamily="18" charset="0"/>
                      </a:endParaRPr>
                    </a:p>
                  </a:txBody>
                  <a:tcPr marL="121618" marR="121618"/>
                </a:tc>
                <a:tc>
                  <a:txBody>
                    <a:bodyPr/>
                    <a:lstStyle/>
                    <a:p>
                      <a:pPr algn="ctr"/>
                      <a:r>
                        <a:rPr lang="en-US" sz="6000" dirty="0" err="1" smtClean="0">
                          <a:solidFill>
                            <a:srgbClr val="00B050"/>
                          </a:solidFill>
                          <a:latin typeface="Times New Roman" pitchFamily="18" charset="0"/>
                          <a:cs typeface="Times New Roman" pitchFamily="18" charset="0"/>
                        </a:rPr>
                        <a:t>uô</a:t>
                      </a:r>
                      <a:r>
                        <a:rPr lang="en-US" sz="6000" dirty="0" err="1" smtClean="0">
                          <a:latin typeface="Times New Roman" pitchFamily="18" charset="0"/>
                          <a:cs typeface="Times New Roman" pitchFamily="18" charset="0"/>
                        </a:rPr>
                        <a:t>c</a:t>
                      </a:r>
                      <a:endParaRPr lang="en-US" sz="6000" dirty="0">
                        <a:latin typeface="Times New Roman" pitchFamily="18" charset="0"/>
                        <a:cs typeface="Times New Roman" pitchFamily="18" charset="0"/>
                      </a:endParaRPr>
                    </a:p>
                  </a:txBody>
                  <a:tcPr marL="121618" marR="121618"/>
                </a:tc>
                <a:tc>
                  <a:txBody>
                    <a:bodyPr/>
                    <a:lstStyle/>
                    <a:p>
                      <a:endParaRPr lang="en-US" sz="6000" dirty="0">
                        <a:latin typeface="Times New Roman" pitchFamily="18" charset="0"/>
                        <a:cs typeface="Times New Roman" pitchFamily="18" charset="0"/>
                      </a:endParaRPr>
                    </a:p>
                  </a:txBody>
                  <a:tcPr marL="121618" marR="121618"/>
                </a:tc>
                <a:tc>
                  <a:txBody>
                    <a:bodyPr/>
                    <a:lstStyle/>
                    <a:p>
                      <a:endParaRPr lang="en-US" sz="6000">
                        <a:latin typeface="Times New Roman" pitchFamily="18" charset="0"/>
                        <a:cs typeface="Times New Roman" pitchFamily="18" charset="0"/>
                      </a:endParaRPr>
                    </a:p>
                  </a:txBody>
                  <a:tcPr marL="121618" marR="121618"/>
                </a:tc>
                <a:tc>
                  <a:txBody>
                    <a:bodyPr/>
                    <a:lstStyle/>
                    <a:p>
                      <a:endParaRPr lang="en-US" sz="6000">
                        <a:latin typeface="Times New Roman" pitchFamily="18" charset="0"/>
                        <a:cs typeface="Times New Roman" pitchFamily="18" charset="0"/>
                      </a:endParaRPr>
                    </a:p>
                  </a:txBody>
                  <a:tcPr marL="121618" marR="121618"/>
                </a:tc>
                <a:tc>
                  <a:txBody>
                    <a:bodyPr/>
                    <a:lstStyle/>
                    <a:p>
                      <a:endParaRPr lang="en-US" sz="6000" dirty="0">
                        <a:latin typeface="Times New Roman" pitchFamily="18" charset="0"/>
                        <a:cs typeface="Times New Roman" pitchFamily="18" charset="0"/>
                      </a:endParaRPr>
                    </a:p>
                  </a:txBody>
                  <a:tcPr marL="121618" marR="121618"/>
                </a:tc>
                <a:extLst>
                  <a:ext uri="{0D108BD9-81ED-4DB2-BD59-A6C34878D82A}">
                    <a16:rowId xmlns="" xmlns:a16="http://schemas.microsoft.com/office/drawing/2014/main" val="10001"/>
                  </a:ext>
                </a:extLst>
              </a:tr>
            </a:tbl>
          </a:graphicData>
        </a:graphic>
      </p:graphicFrame>
      <p:sp>
        <p:nvSpPr>
          <p:cNvPr id="8" name="TextBox 7"/>
          <p:cNvSpPr txBox="1"/>
          <p:nvPr/>
        </p:nvSpPr>
        <p:spPr>
          <a:xfrm>
            <a:off x="3352613" y="1879938"/>
            <a:ext cx="2331019" cy="1015663"/>
          </a:xfrm>
          <a:prstGeom prst="rect">
            <a:avLst/>
          </a:prstGeom>
          <a:noFill/>
        </p:spPr>
        <p:txBody>
          <a:bodyPr wrap="square" rtlCol="0">
            <a:spAutoFit/>
          </a:bodyPr>
          <a:lstStyle/>
          <a:p>
            <a:pPr algn="ctr"/>
            <a:r>
              <a:rPr lang="en-US" sz="6000" dirty="0" err="1" smtClean="0">
                <a:solidFill>
                  <a:srgbClr val="00B050"/>
                </a:solidFill>
                <a:latin typeface="Times New Roman" pitchFamily="18" charset="0"/>
                <a:cs typeface="Times New Roman" pitchFamily="18" charset="0"/>
              </a:rPr>
              <a:t>uô</a:t>
            </a:r>
            <a:r>
              <a:rPr lang="en-US" sz="6000" dirty="0" err="1" smtClean="0">
                <a:latin typeface="Times New Roman" pitchFamily="18" charset="0"/>
                <a:cs typeface="Times New Roman" pitchFamily="18" charset="0"/>
              </a:rPr>
              <a:t>m</a:t>
            </a:r>
            <a:endParaRPr lang="en-US" sz="6000" dirty="0">
              <a:latin typeface="Times New Roman" pitchFamily="18" charset="0"/>
              <a:cs typeface="Times New Roman" pitchFamily="18" charset="0"/>
            </a:endParaRPr>
          </a:p>
        </p:txBody>
      </p:sp>
      <p:sp>
        <p:nvSpPr>
          <p:cNvPr id="9" name="TextBox 8"/>
          <p:cNvSpPr txBox="1"/>
          <p:nvPr/>
        </p:nvSpPr>
        <p:spPr>
          <a:xfrm>
            <a:off x="5574176" y="1827443"/>
            <a:ext cx="2331019" cy="1015663"/>
          </a:xfrm>
          <a:prstGeom prst="rect">
            <a:avLst/>
          </a:prstGeom>
          <a:noFill/>
        </p:spPr>
        <p:txBody>
          <a:bodyPr wrap="square" rtlCol="0">
            <a:spAutoFit/>
          </a:bodyPr>
          <a:lstStyle/>
          <a:p>
            <a:pPr algn="ctr"/>
            <a:r>
              <a:rPr lang="en-US" sz="6000" dirty="0" err="1" smtClean="0">
                <a:solidFill>
                  <a:srgbClr val="00B050"/>
                </a:solidFill>
                <a:latin typeface="Times New Roman" pitchFamily="18" charset="0"/>
                <a:cs typeface="Times New Roman" pitchFamily="18" charset="0"/>
              </a:rPr>
              <a:t>uô</a:t>
            </a:r>
            <a:r>
              <a:rPr lang="en-US" sz="6000" dirty="0" err="1" smtClean="0">
                <a:latin typeface="Times New Roman" pitchFamily="18" charset="0"/>
                <a:cs typeface="Times New Roman" pitchFamily="18" charset="0"/>
              </a:rPr>
              <a:t>n</a:t>
            </a:r>
            <a:endParaRPr lang="en-US" sz="6000" dirty="0">
              <a:latin typeface="Times New Roman" pitchFamily="18" charset="0"/>
              <a:cs typeface="Times New Roman" pitchFamily="18" charset="0"/>
            </a:endParaRPr>
          </a:p>
        </p:txBody>
      </p:sp>
      <p:sp>
        <p:nvSpPr>
          <p:cNvPr id="10" name="TextBox 9"/>
          <p:cNvSpPr txBox="1"/>
          <p:nvPr/>
        </p:nvSpPr>
        <p:spPr>
          <a:xfrm>
            <a:off x="7702497" y="1827442"/>
            <a:ext cx="2331019" cy="1015663"/>
          </a:xfrm>
          <a:prstGeom prst="rect">
            <a:avLst/>
          </a:prstGeom>
          <a:noFill/>
        </p:spPr>
        <p:txBody>
          <a:bodyPr wrap="square" rtlCol="0">
            <a:spAutoFit/>
          </a:bodyPr>
          <a:lstStyle/>
          <a:p>
            <a:pPr algn="ctr"/>
            <a:r>
              <a:rPr lang="en-US" sz="6000" dirty="0" err="1" smtClean="0">
                <a:solidFill>
                  <a:srgbClr val="00B050"/>
                </a:solidFill>
                <a:latin typeface="Times New Roman" pitchFamily="18" charset="0"/>
                <a:cs typeface="Times New Roman" pitchFamily="18" charset="0"/>
              </a:rPr>
              <a:t>uô</a:t>
            </a:r>
            <a:r>
              <a:rPr lang="en-US" sz="6000" dirty="0" err="1" smtClean="0">
                <a:latin typeface="Times New Roman" pitchFamily="18" charset="0"/>
                <a:cs typeface="Times New Roman" pitchFamily="18" charset="0"/>
              </a:rPr>
              <a:t>t</a:t>
            </a:r>
            <a:endParaRPr lang="en-US" sz="6000" dirty="0">
              <a:latin typeface="Times New Roman" pitchFamily="18" charset="0"/>
              <a:cs typeface="Times New Roman" pitchFamily="18" charset="0"/>
            </a:endParaRPr>
          </a:p>
        </p:txBody>
      </p:sp>
      <p:sp>
        <p:nvSpPr>
          <p:cNvPr id="11" name="TextBox 10"/>
          <p:cNvSpPr txBox="1"/>
          <p:nvPr/>
        </p:nvSpPr>
        <p:spPr>
          <a:xfrm>
            <a:off x="9790280" y="1827441"/>
            <a:ext cx="2331019" cy="1015663"/>
          </a:xfrm>
          <a:prstGeom prst="rect">
            <a:avLst/>
          </a:prstGeom>
          <a:noFill/>
        </p:spPr>
        <p:txBody>
          <a:bodyPr wrap="square" rtlCol="0">
            <a:spAutoFit/>
          </a:bodyPr>
          <a:lstStyle/>
          <a:p>
            <a:pPr algn="ctr"/>
            <a:r>
              <a:rPr lang="en-US" sz="6000" dirty="0" err="1" smtClean="0">
                <a:solidFill>
                  <a:srgbClr val="00B050"/>
                </a:solidFill>
                <a:latin typeface="Times New Roman" pitchFamily="18" charset="0"/>
                <a:cs typeface="Times New Roman" pitchFamily="18" charset="0"/>
              </a:rPr>
              <a:t>uô</a:t>
            </a:r>
            <a:r>
              <a:rPr lang="en-US" sz="6000" dirty="0" err="1" smtClean="0">
                <a:latin typeface="Times New Roman" pitchFamily="18" charset="0"/>
                <a:cs typeface="Times New Roman" pitchFamily="18" charset="0"/>
              </a:rPr>
              <a:t>ng</a:t>
            </a:r>
            <a:endParaRPr lang="en-US" sz="6000" dirty="0">
              <a:latin typeface="Times New Roman" pitchFamily="18" charset="0"/>
              <a:cs typeface="Times New Roman" pitchFamily="18"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3282341192"/>
              </p:ext>
            </p:extLst>
          </p:nvPr>
        </p:nvGraphicFramePr>
        <p:xfrm>
          <a:off x="1722927" y="3252895"/>
          <a:ext cx="8107893" cy="2788920"/>
        </p:xfrm>
        <a:graphic>
          <a:graphicData uri="http://schemas.openxmlformats.org/drawingml/2006/table">
            <a:tbl>
              <a:tblPr firstRow="1" bandRow="1">
                <a:tableStyleId>{22838BEF-8BB2-4498-84A7-C5851F593DF1}</a:tableStyleId>
              </a:tblPr>
              <a:tblGrid>
                <a:gridCol w="2702631">
                  <a:extLst>
                    <a:ext uri="{9D8B030D-6E8A-4147-A177-3AD203B41FA5}">
                      <a16:colId xmlns="" xmlns:a16="http://schemas.microsoft.com/office/drawing/2014/main" val="20000"/>
                    </a:ext>
                  </a:extLst>
                </a:gridCol>
                <a:gridCol w="2702631">
                  <a:extLst>
                    <a:ext uri="{9D8B030D-6E8A-4147-A177-3AD203B41FA5}">
                      <a16:colId xmlns="" xmlns:a16="http://schemas.microsoft.com/office/drawing/2014/main" val="20001"/>
                    </a:ext>
                  </a:extLst>
                </a:gridCol>
                <a:gridCol w="2702631">
                  <a:extLst>
                    <a:ext uri="{9D8B030D-6E8A-4147-A177-3AD203B41FA5}">
                      <a16:colId xmlns="" xmlns:a16="http://schemas.microsoft.com/office/drawing/2014/main" val="20002"/>
                    </a:ext>
                  </a:extLst>
                </a:gridCol>
              </a:tblGrid>
              <a:tr h="370840">
                <a:tc>
                  <a:txBody>
                    <a:bodyPr/>
                    <a:lstStyle/>
                    <a:p>
                      <a:endParaRPr lang="en-US" sz="5500" dirty="0">
                        <a:latin typeface="Times New Roman" pitchFamily="18" charset="0"/>
                        <a:cs typeface="Times New Roman" pitchFamily="18" charset="0"/>
                      </a:endParaRPr>
                    </a:p>
                  </a:txBody>
                  <a:tcPr marL="121618" marR="121618"/>
                </a:tc>
                <a:tc>
                  <a:txBody>
                    <a:bodyPr/>
                    <a:lstStyle/>
                    <a:p>
                      <a:pPr algn="ctr"/>
                      <a:r>
                        <a:rPr lang="en-US" sz="5500" b="0" dirty="0" smtClean="0">
                          <a:solidFill>
                            <a:schemeClr val="tx1"/>
                          </a:solidFill>
                          <a:latin typeface="Times New Roman" pitchFamily="18" charset="0"/>
                          <a:cs typeface="Times New Roman" pitchFamily="18" charset="0"/>
                        </a:rPr>
                        <a:t>i</a:t>
                      </a:r>
                      <a:endParaRPr lang="en-US" sz="5500" b="0" dirty="0">
                        <a:solidFill>
                          <a:schemeClr val="tx1"/>
                        </a:solidFill>
                        <a:latin typeface="Times New Roman" pitchFamily="18" charset="0"/>
                        <a:cs typeface="Times New Roman" pitchFamily="18" charset="0"/>
                      </a:endParaRPr>
                    </a:p>
                  </a:txBody>
                  <a:tcPr marL="121618" marR="121618"/>
                </a:tc>
                <a:tc>
                  <a:txBody>
                    <a:bodyPr/>
                    <a:lstStyle/>
                    <a:p>
                      <a:pPr algn="ctr"/>
                      <a:r>
                        <a:rPr lang="en-US" sz="5500" b="0" dirty="0" smtClean="0">
                          <a:solidFill>
                            <a:schemeClr val="tx1"/>
                          </a:solidFill>
                          <a:latin typeface="Times New Roman" pitchFamily="18" charset="0"/>
                          <a:cs typeface="Times New Roman" pitchFamily="18" charset="0"/>
                        </a:rPr>
                        <a:t>u</a:t>
                      </a:r>
                      <a:endParaRPr lang="en-US" sz="5500" b="0" dirty="0">
                        <a:solidFill>
                          <a:schemeClr val="tx1"/>
                        </a:solidFill>
                        <a:latin typeface="Times New Roman" pitchFamily="18" charset="0"/>
                        <a:cs typeface="Times New Roman" pitchFamily="18" charset="0"/>
                      </a:endParaRPr>
                    </a:p>
                  </a:txBody>
                  <a:tcPr marL="121618" marR="121618"/>
                </a:tc>
                <a:extLst>
                  <a:ext uri="{0D108BD9-81ED-4DB2-BD59-A6C34878D82A}">
                    <a16:rowId xmlns="" xmlns:a16="http://schemas.microsoft.com/office/drawing/2014/main" val="10000"/>
                  </a:ext>
                </a:extLst>
              </a:tr>
              <a:tr h="370840">
                <a:tc>
                  <a:txBody>
                    <a:bodyPr/>
                    <a:lstStyle/>
                    <a:p>
                      <a:pPr algn="ctr"/>
                      <a:r>
                        <a:rPr lang="en-US" sz="5500" dirty="0" err="1" smtClean="0">
                          <a:solidFill>
                            <a:srgbClr val="C00000"/>
                          </a:solidFill>
                          <a:latin typeface="Times New Roman" pitchFamily="18" charset="0"/>
                          <a:cs typeface="Times New Roman" pitchFamily="18" charset="0"/>
                        </a:rPr>
                        <a:t>uô</a:t>
                      </a:r>
                      <a:endParaRPr lang="en-US" sz="5500" dirty="0">
                        <a:solidFill>
                          <a:srgbClr val="C00000"/>
                        </a:solidFill>
                        <a:latin typeface="Times New Roman" pitchFamily="18" charset="0"/>
                        <a:cs typeface="Times New Roman" pitchFamily="18" charset="0"/>
                      </a:endParaRPr>
                    </a:p>
                  </a:txBody>
                  <a:tcPr marL="121618" marR="121618"/>
                </a:tc>
                <a:tc>
                  <a:txBody>
                    <a:bodyPr/>
                    <a:lstStyle/>
                    <a:p>
                      <a:pPr algn="ctr"/>
                      <a:endParaRPr lang="en-US" sz="5500" dirty="0">
                        <a:latin typeface="Times New Roman" pitchFamily="18" charset="0"/>
                        <a:cs typeface="Times New Roman" pitchFamily="18" charset="0"/>
                      </a:endParaRPr>
                    </a:p>
                  </a:txBody>
                  <a:tcPr marL="121618" marR="121618"/>
                </a:tc>
                <a:tc>
                  <a:txBody>
                    <a:bodyPr/>
                    <a:lstStyle/>
                    <a:p>
                      <a:pPr algn="ctr"/>
                      <a:endParaRPr lang="en-US" sz="5500" dirty="0">
                        <a:latin typeface="Times New Roman" pitchFamily="18" charset="0"/>
                        <a:cs typeface="Times New Roman" pitchFamily="18" charset="0"/>
                      </a:endParaRPr>
                    </a:p>
                  </a:txBody>
                  <a:tcPr marL="121618" marR="121618"/>
                </a:tc>
                <a:extLst>
                  <a:ext uri="{0D108BD9-81ED-4DB2-BD59-A6C34878D82A}">
                    <a16:rowId xmlns="" xmlns:a16="http://schemas.microsoft.com/office/drawing/2014/main" val="10001"/>
                  </a:ext>
                </a:extLst>
              </a:tr>
              <a:tr h="370840">
                <a:tc>
                  <a:txBody>
                    <a:bodyPr/>
                    <a:lstStyle/>
                    <a:p>
                      <a:pPr algn="ctr"/>
                      <a:r>
                        <a:rPr lang="en-US" sz="5500" dirty="0" err="1" smtClean="0">
                          <a:solidFill>
                            <a:srgbClr val="C00000"/>
                          </a:solidFill>
                          <a:latin typeface="Times New Roman" pitchFamily="18" charset="0"/>
                          <a:cs typeface="Times New Roman" pitchFamily="18" charset="0"/>
                        </a:rPr>
                        <a:t>ươ</a:t>
                      </a:r>
                      <a:endParaRPr lang="en-US" sz="5500" dirty="0">
                        <a:solidFill>
                          <a:srgbClr val="C00000"/>
                        </a:solidFill>
                        <a:latin typeface="Times New Roman" pitchFamily="18" charset="0"/>
                        <a:cs typeface="Times New Roman" pitchFamily="18" charset="0"/>
                      </a:endParaRPr>
                    </a:p>
                  </a:txBody>
                  <a:tcPr marL="121618" marR="121618"/>
                </a:tc>
                <a:tc>
                  <a:txBody>
                    <a:bodyPr/>
                    <a:lstStyle/>
                    <a:p>
                      <a:pPr algn="ctr"/>
                      <a:endParaRPr lang="en-US" sz="5500">
                        <a:latin typeface="Times New Roman" pitchFamily="18" charset="0"/>
                        <a:cs typeface="Times New Roman" pitchFamily="18" charset="0"/>
                      </a:endParaRPr>
                    </a:p>
                  </a:txBody>
                  <a:tcPr marL="121618" marR="121618"/>
                </a:tc>
                <a:tc>
                  <a:txBody>
                    <a:bodyPr/>
                    <a:lstStyle/>
                    <a:p>
                      <a:pPr algn="ctr"/>
                      <a:endParaRPr lang="en-US" sz="5500" dirty="0">
                        <a:latin typeface="Times New Roman" pitchFamily="18" charset="0"/>
                        <a:cs typeface="Times New Roman" pitchFamily="18" charset="0"/>
                      </a:endParaRPr>
                    </a:p>
                  </a:txBody>
                  <a:tcPr marL="121618" marR="121618"/>
                </a:tc>
                <a:extLst>
                  <a:ext uri="{0D108BD9-81ED-4DB2-BD59-A6C34878D82A}">
                    <a16:rowId xmlns="" xmlns:a16="http://schemas.microsoft.com/office/drawing/2014/main" val="10002"/>
                  </a:ext>
                </a:extLst>
              </a:tr>
            </a:tbl>
          </a:graphicData>
        </a:graphic>
      </p:graphicFrame>
      <p:cxnSp>
        <p:nvCxnSpPr>
          <p:cNvPr id="14" name="Straight Connector 13"/>
          <p:cNvCxnSpPr/>
          <p:nvPr/>
        </p:nvCxnSpPr>
        <p:spPr>
          <a:xfrm flipH="1">
            <a:off x="7147107" y="4178129"/>
            <a:ext cx="2622903" cy="902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147107" y="4178129"/>
            <a:ext cx="2622903"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402585" y="4121402"/>
            <a:ext cx="2331019" cy="1015663"/>
          </a:xfrm>
          <a:prstGeom prst="rect">
            <a:avLst/>
          </a:prstGeom>
          <a:noFill/>
        </p:spPr>
        <p:txBody>
          <a:bodyPr wrap="square" rtlCol="0">
            <a:spAutoFit/>
          </a:bodyPr>
          <a:lstStyle/>
          <a:p>
            <a:pPr algn="ctr"/>
            <a:r>
              <a:rPr lang="en-US" sz="6000" dirty="0" err="1" smtClean="0">
                <a:solidFill>
                  <a:srgbClr val="C00000"/>
                </a:solidFill>
                <a:latin typeface="Times New Roman" pitchFamily="18" charset="0"/>
                <a:cs typeface="Times New Roman" pitchFamily="18" charset="0"/>
              </a:rPr>
              <a:t>uô</a:t>
            </a:r>
            <a:r>
              <a:rPr lang="en-US" sz="6000" dirty="0" err="1" smtClean="0">
                <a:latin typeface="Times New Roman" pitchFamily="18" charset="0"/>
                <a:cs typeface="Times New Roman" pitchFamily="18" charset="0"/>
              </a:rPr>
              <a:t>i</a:t>
            </a:r>
            <a:endParaRPr lang="en-US" sz="6000" dirty="0">
              <a:latin typeface="Times New Roman" pitchFamily="18" charset="0"/>
              <a:cs typeface="Times New Roman" pitchFamily="18" charset="0"/>
            </a:endParaRPr>
          </a:p>
        </p:txBody>
      </p:sp>
      <p:sp>
        <p:nvSpPr>
          <p:cNvPr id="29" name="TextBox 28"/>
          <p:cNvSpPr txBox="1"/>
          <p:nvPr/>
        </p:nvSpPr>
        <p:spPr>
          <a:xfrm>
            <a:off x="4457314" y="5080338"/>
            <a:ext cx="2331019" cy="1015663"/>
          </a:xfrm>
          <a:prstGeom prst="rect">
            <a:avLst/>
          </a:prstGeom>
          <a:noFill/>
        </p:spPr>
        <p:txBody>
          <a:bodyPr wrap="square" rtlCol="0">
            <a:spAutoFit/>
          </a:bodyPr>
          <a:lstStyle/>
          <a:p>
            <a:pPr algn="ctr"/>
            <a:r>
              <a:rPr lang="en-US" sz="6000" dirty="0" err="1" smtClean="0">
                <a:solidFill>
                  <a:srgbClr val="C00000"/>
                </a:solidFill>
                <a:latin typeface="Times New Roman" pitchFamily="18" charset="0"/>
                <a:cs typeface="Times New Roman" pitchFamily="18" charset="0"/>
              </a:rPr>
              <a:t>ươ</a:t>
            </a:r>
            <a:r>
              <a:rPr lang="en-US" sz="6000" dirty="0" err="1" smtClean="0">
                <a:latin typeface="Times New Roman" pitchFamily="18" charset="0"/>
                <a:cs typeface="Times New Roman" pitchFamily="18" charset="0"/>
              </a:rPr>
              <a:t>i</a:t>
            </a:r>
            <a:endParaRPr lang="en-US" sz="6000" dirty="0">
              <a:latin typeface="Times New Roman" pitchFamily="18" charset="0"/>
              <a:cs typeface="Times New Roman" pitchFamily="18" charset="0"/>
            </a:endParaRPr>
          </a:p>
        </p:txBody>
      </p:sp>
      <p:sp>
        <p:nvSpPr>
          <p:cNvPr id="30" name="TextBox 29"/>
          <p:cNvSpPr txBox="1"/>
          <p:nvPr/>
        </p:nvSpPr>
        <p:spPr>
          <a:xfrm>
            <a:off x="7246428" y="5055275"/>
            <a:ext cx="2331019" cy="1015663"/>
          </a:xfrm>
          <a:prstGeom prst="rect">
            <a:avLst/>
          </a:prstGeom>
          <a:noFill/>
        </p:spPr>
        <p:txBody>
          <a:bodyPr wrap="square" rtlCol="0">
            <a:spAutoFit/>
          </a:bodyPr>
          <a:lstStyle/>
          <a:p>
            <a:pPr algn="ctr"/>
            <a:r>
              <a:rPr lang="en-US" sz="6000" dirty="0" err="1" smtClean="0">
                <a:solidFill>
                  <a:srgbClr val="C00000"/>
                </a:solidFill>
                <a:latin typeface="Times New Roman" pitchFamily="18" charset="0"/>
                <a:cs typeface="Times New Roman" pitchFamily="18" charset="0"/>
              </a:rPr>
              <a:t>ươ</a:t>
            </a:r>
            <a:r>
              <a:rPr lang="en-US" sz="6000" dirty="0" err="1" smtClean="0">
                <a:latin typeface="Times New Roman" pitchFamily="18" charset="0"/>
                <a:cs typeface="Times New Roman" pitchFamily="18" charset="0"/>
              </a:rPr>
              <a:t>u</a:t>
            </a:r>
            <a:endParaRPr lang="en-US" sz="6000" dirty="0">
              <a:latin typeface="Times New Roman" pitchFamily="18" charset="0"/>
              <a:cs typeface="Times New Roman" pitchFamily="18" charset="0"/>
            </a:endParaRPr>
          </a:p>
        </p:txBody>
      </p:sp>
    </p:spTree>
    <p:extLst>
      <p:ext uri="{BB962C8B-B14F-4D97-AF65-F5344CB8AC3E}">
        <p14:creationId xmlns:p14="http://schemas.microsoft.com/office/powerpoint/2010/main" val="1687570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barn(inVertical)">
                                      <p:cBhvr>
                                        <p:cTn id="43" dur="5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inVertical)">
                                      <p:cBhvr>
                                        <p:cTn id="4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8"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a:p>
        </p:txBody>
      </p:sp>
    </p:spTree>
    <p:extLst>
      <p:ext uri="{BB962C8B-B14F-4D97-AF65-F5344CB8AC3E}">
        <p14:creationId xmlns:p14="http://schemas.microsoft.com/office/powerpoint/2010/main" val="7713878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5" y="12826"/>
            <a:ext cx="12170664" cy="6877104"/>
          </a:xfrm>
          <a:prstGeom prst="rect">
            <a:avLst/>
          </a:prstGeom>
        </p:spPr>
      </p:pic>
      <p:sp>
        <p:nvSpPr>
          <p:cNvPr id="5" name="Title 1"/>
          <p:cNvSpPr txBox="1">
            <a:spLocks/>
          </p:cNvSpPr>
          <p:nvPr/>
        </p:nvSpPr>
        <p:spPr>
          <a:xfrm>
            <a:off x="669100" y="802548"/>
            <a:ext cx="2459497" cy="739774"/>
          </a:xfrm>
          <a:prstGeom prst="rect">
            <a:avLst/>
          </a:prstGeom>
        </p:spPr>
        <p:txBody>
          <a:bodyPr vert="horz" lIns="91294" tIns="45647" rIns="91294" bIns="4564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smtClean="0">
                <a:solidFill>
                  <a:srgbClr val="F88302"/>
                </a:solidFill>
                <a:latin typeface="Arial-Rounded" pitchFamily="34" charset="0"/>
                <a:ea typeface="Arial-Rounded" pitchFamily="34" charset="0"/>
                <a:cs typeface="Arial-Rounded" pitchFamily="34" charset="0"/>
              </a:rPr>
              <a:t>vuốt ve</a:t>
            </a:r>
            <a:endParaRPr lang="en-US" sz="5400">
              <a:solidFill>
                <a:srgbClr val="F88302"/>
              </a:solidFill>
              <a:latin typeface="Arial-Rounded" pitchFamily="34" charset="0"/>
              <a:ea typeface="Arial-Rounded" pitchFamily="34" charset="0"/>
              <a:cs typeface="Arial-Rounded" pitchFamily="34" charset="0"/>
            </a:endParaRPr>
          </a:p>
        </p:txBody>
      </p:sp>
      <p:sp>
        <p:nvSpPr>
          <p:cNvPr id="6" name="Oval 5"/>
          <p:cNvSpPr/>
          <p:nvPr/>
        </p:nvSpPr>
        <p:spPr>
          <a:xfrm>
            <a:off x="4019507" y="4082960"/>
            <a:ext cx="484909" cy="484909"/>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smtClean="0">
                <a:solidFill>
                  <a:srgbClr val="0070C0"/>
                </a:solidFill>
                <a:latin typeface=".VnArial" pitchFamily="34" charset="0"/>
              </a:rPr>
              <a:t>8</a:t>
            </a:r>
            <a:endParaRPr lang="en-US" sz="3600" b="1">
              <a:solidFill>
                <a:srgbClr val="0070C0"/>
              </a:solidFill>
              <a:latin typeface=".VnArial" pitchFamily="34" charset="0"/>
            </a:endParaRPr>
          </a:p>
        </p:txBody>
      </p:sp>
      <p:sp>
        <p:nvSpPr>
          <p:cNvPr id="7" name="Oval 6"/>
          <p:cNvSpPr/>
          <p:nvPr/>
        </p:nvSpPr>
        <p:spPr>
          <a:xfrm>
            <a:off x="7766305" y="2130747"/>
            <a:ext cx="440826" cy="440826"/>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smtClean="0">
                <a:solidFill>
                  <a:srgbClr val="0070C0"/>
                </a:solidFill>
                <a:latin typeface=".VnArial" pitchFamily="34" charset="0"/>
              </a:rPr>
              <a:t>6</a:t>
            </a:r>
            <a:endParaRPr lang="en-US" sz="3200" b="1">
              <a:solidFill>
                <a:srgbClr val="0070C0"/>
              </a:solidFill>
              <a:latin typeface=".VnArial" pitchFamily="34" charset="0"/>
            </a:endParaRPr>
          </a:p>
        </p:txBody>
      </p:sp>
      <p:sp>
        <p:nvSpPr>
          <p:cNvPr id="8" name="Oval 7"/>
          <p:cNvSpPr/>
          <p:nvPr/>
        </p:nvSpPr>
        <p:spPr>
          <a:xfrm>
            <a:off x="1336395" y="4681853"/>
            <a:ext cx="484909" cy="484909"/>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000" b="1" smtClean="0">
                <a:solidFill>
                  <a:srgbClr val="0070C0"/>
                </a:solidFill>
                <a:latin typeface=".VnArial" pitchFamily="34" charset="0"/>
              </a:rPr>
              <a:t>5</a:t>
            </a:r>
            <a:endParaRPr lang="en-US" sz="4000" b="1">
              <a:solidFill>
                <a:srgbClr val="0070C0"/>
              </a:solidFill>
              <a:latin typeface=".VnArial" pitchFamily="34" charset="0"/>
            </a:endParaRPr>
          </a:p>
        </p:txBody>
      </p:sp>
      <p:sp>
        <p:nvSpPr>
          <p:cNvPr id="9" name="Oval 8"/>
          <p:cNvSpPr/>
          <p:nvPr/>
        </p:nvSpPr>
        <p:spPr>
          <a:xfrm>
            <a:off x="9060905" y="4920081"/>
            <a:ext cx="440826" cy="440826"/>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smtClean="0">
                <a:solidFill>
                  <a:srgbClr val="0070C0"/>
                </a:solidFill>
                <a:latin typeface=".VnArial" pitchFamily="34" charset="0"/>
              </a:rPr>
              <a:t>7</a:t>
            </a:r>
            <a:endParaRPr lang="en-US" sz="3200" b="1">
              <a:solidFill>
                <a:srgbClr val="0070C0"/>
              </a:solidFill>
              <a:latin typeface=".VnArial" pitchFamily="34" charset="0"/>
            </a:endParaRPr>
          </a:p>
        </p:txBody>
      </p:sp>
      <p:sp>
        <p:nvSpPr>
          <p:cNvPr id="10" name="Oval 9"/>
          <p:cNvSpPr/>
          <p:nvPr/>
        </p:nvSpPr>
        <p:spPr>
          <a:xfrm>
            <a:off x="7326171" y="571982"/>
            <a:ext cx="440826" cy="440826"/>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smtClean="0">
                <a:solidFill>
                  <a:srgbClr val="0070C0"/>
                </a:solidFill>
                <a:latin typeface=".VnArial" pitchFamily="34" charset="0"/>
              </a:rPr>
              <a:t>4</a:t>
            </a:r>
            <a:endParaRPr lang="en-US" sz="3200" b="1">
              <a:solidFill>
                <a:srgbClr val="0070C0"/>
              </a:solidFill>
              <a:latin typeface=".VnArial" pitchFamily="34" charset="0"/>
            </a:endParaRPr>
          </a:p>
        </p:txBody>
      </p:sp>
      <p:sp>
        <p:nvSpPr>
          <p:cNvPr id="11" name="Oval 10"/>
          <p:cNvSpPr/>
          <p:nvPr/>
        </p:nvSpPr>
        <p:spPr>
          <a:xfrm>
            <a:off x="1376500" y="2482751"/>
            <a:ext cx="440826" cy="440826"/>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smtClean="0">
                <a:solidFill>
                  <a:srgbClr val="0070C0"/>
                </a:solidFill>
                <a:latin typeface=".VnArial" pitchFamily="34" charset="0"/>
              </a:rPr>
              <a:t>2</a:t>
            </a:r>
            <a:endParaRPr lang="en-US" sz="3200" b="1">
              <a:solidFill>
                <a:srgbClr val="0070C0"/>
              </a:solidFill>
              <a:latin typeface=".VnArial" pitchFamily="34" charset="0"/>
            </a:endParaRPr>
          </a:p>
        </p:txBody>
      </p:sp>
      <p:sp>
        <p:nvSpPr>
          <p:cNvPr id="12" name="Oval 11"/>
          <p:cNvSpPr/>
          <p:nvPr/>
        </p:nvSpPr>
        <p:spPr>
          <a:xfrm>
            <a:off x="1325935" y="177997"/>
            <a:ext cx="440826" cy="440826"/>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smtClean="0">
                <a:solidFill>
                  <a:srgbClr val="0070C0"/>
                </a:solidFill>
                <a:latin typeface=".VnArial" pitchFamily="34" charset="0"/>
              </a:rPr>
              <a:t>1</a:t>
            </a:r>
            <a:endParaRPr lang="en-US" sz="3200" b="1">
              <a:solidFill>
                <a:srgbClr val="0070C0"/>
              </a:solidFill>
              <a:latin typeface=".VnArial" pitchFamily="34" charset="0"/>
            </a:endParaRPr>
          </a:p>
        </p:txBody>
      </p:sp>
      <p:sp>
        <p:nvSpPr>
          <p:cNvPr id="13" name="Oval 12"/>
          <p:cNvSpPr/>
          <p:nvPr/>
        </p:nvSpPr>
        <p:spPr>
          <a:xfrm>
            <a:off x="4206630" y="1652033"/>
            <a:ext cx="440826" cy="440826"/>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smtClean="0">
                <a:solidFill>
                  <a:srgbClr val="0070C0"/>
                </a:solidFill>
                <a:latin typeface=".VnArial" pitchFamily="34" charset="0"/>
              </a:rPr>
              <a:t>3</a:t>
            </a:r>
            <a:endParaRPr lang="en-US" sz="3600" b="1">
              <a:solidFill>
                <a:srgbClr val="0070C0"/>
              </a:solidFill>
              <a:latin typeface=".VnArial" pitchFamily="34" charset="0"/>
            </a:endParaRPr>
          </a:p>
        </p:txBody>
      </p:sp>
      <p:sp>
        <p:nvSpPr>
          <p:cNvPr id="14" name="Title 1"/>
          <p:cNvSpPr txBox="1">
            <a:spLocks/>
          </p:cNvSpPr>
          <p:nvPr/>
        </p:nvSpPr>
        <p:spPr>
          <a:xfrm>
            <a:off x="3261519" y="2398458"/>
            <a:ext cx="2876313" cy="739774"/>
          </a:xfrm>
          <a:prstGeom prst="rect">
            <a:avLst/>
          </a:prstGeom>
        </p:spPr>
        <p:txBody>
          <a:bodyPr vert="horz" lIns="91294" tIns="45647" rIns="91294" bIns="4564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mtClean="0">
                <a:solidFill>
                  <a:srgbClr val="006BBC"/>
                </a:solidFill>
                <a:latin typeface="Arial-Rounded" pitchFamily="34" charset="0"/>
                <a:ea typeface="Arial-Rounded" pitchFamily="34" charset="0"/>
                <a:cs typeface="Arial-Rounded" pitchFamily="34" charset="0"/>
              </a:rPr>
              <a:t>nhuộm vải</a:t>
            </a:r>
            <a:endParaRPr lang="en-US">
              <a:solidFill>
                <a:srgbClr val="006BBC"/>
              </a:solidFill>
              <a:latin typeface="Arial-Rounded" pitchFamily="34" charset="0"/>
              <a:ea typeface="Arial-Rounded" pitchFamily="34" charset="0"/>
              <a:cs typeface="Arial-Rounded" pitchFamily="34" charset="0"/>
            </a:endParaRPr>
          </a:p>
        </p:txBody>
      </p:sp>
      <p:sp>
        <p:nvSpPr>
          <p:cNvPr id="15" name="Title 1"/>
          <p:cNvSpPr txBox="1">
            <a:spLocks/>
          </p:cNvSpPr>
          <p:nvPr/>
        </p:nvSpPr>
        <p:spPr>
          <a:xfrm>
            <a:off x="621802" y="3246794"/>
            <a:ext cx="2826337" cy="739774"/>
          </a:xfrm>
          <a:prstGeom prst="rect">
            <a:avLst/>
          </a:prstGeom>
        </p:spPr>
        <p:txBody>
          <a:bodyPr vert="horz" lIns="91294" tIns="45647" rIns="91294" bIns="4564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smtClean="0">
                <a:solidFill>
                  <a:srgbClr val="00B050"/>
                </a:solidFill>
                <a:latin typeface="Arial-Rounded" pitchFamily="34" charset="0"/>
                <a:ea typeface="Arial-Rounded" pitchFamily="34" charset="0"/>
                <a:cs typeface="Arial-Rounded" pitchFamily="34" charset="0"/>
              </a:rPr>
              <a:t>cưỡi ngựa</a:t>
            </a:r>
            <a:endParaRPr lang="en-US" sz="4800">
              <a:solidFill>
                <a:srgbClr val="00B050"/>
              </a:solidFill>
              <a:latin typeface="Arial-Rounded" pitchFamily="34" charset="0"/>
              <a:ea typeface="Arial-Rounded" pitchFamily="34" charset="0"/>
              <a:cs typeface="Arial-Rounded" pitchFamily="34" charset="0"/>
            </a:endParaRPr>
          </a:p>
        </p:txBody>
      </p:sp>
      <p:sp>
        <p:nvSpPr>
          <p:cNvPr id="16" name="Title 1"/>
          <p:cNvSpPr txBox="1">
            <a:spLocks/>
          </p:cNvSpPr>
          <p:nvPr/>
        </p:nvSpPr>
        <p:spPr>
          <a:xfrm>
            <a:off x="3243860" y="4813974"/>
            <a:ext cx="2366364" cy="739774"/>
          </a:xfrm>
          <a:prstGeom prst="rect">
            <a:avLst/>
          </a:prstGeom>
        </p:spPr>
        <p:txBody>
          <a:bodyPr vert="horz" lIns="91294" tIns="45647" rIns="91294" bIns="4564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smtClean="0">
                <a:solidFill>
                  <a:srgbClr val="00B050"/>
                </a:solidFill>
                <a:latin typeface="Arial-Rounded" pitchFamily="34" charset="0"/>
                <a:ea typeface="Arial-Rounded" pitchFamily="34" charset="0"/>
                <a:cs typeface="Arial-Rounded" pitchFamily="34" charset="0"/>
              </a:rPr>
              <a:t>luống cuống</a:t>
            </a:r>
            <a:endParaRPr lang="en-US" sz="4800">
              <a:solidFill>
                <a:srgbClr val="00B050"/>
              </a:solidFill>
              <a:latin typeface="Arial-Rounded" pitchFamily="34" charset="0"/>
              <a:ea typeface="Arial-Rounded" pitchFamily="34" charset="0"/>
              <a:cs typeface="Arial-Rounded" pitchFamily="34" charset="0"/>
            </a:endParaRPr>
          </a:p>
        </p:txBody>
      </p:sp>
      <p:sp>
        <p:nvSpPr>
          <p:cNvPr id="17" name="Title 1"/>
          <p:cNvSpPr txBox="1">
            <a:spLocks/>
          </p:cNvSpPr>
          <p:nvPr/>
        </p:nvSpPr>
        <p:spPr>
          <a:xfrm>
            <a:off x="9222291" y="5166522"/>
            <a:ext cx="2813516" cy="912547"/>
          </a:xfrm>
          <a:prstGeom prst="rect">
            <a:avLst/>
          </a:prstGeom>
        </p:spPr>
        <p:txBody>
          <a:bodyPr vert="horz" lIns="91294" tIns="45647" rIns="91294" bIns="4564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mtClean="0">
                <a:solidFill>
                  <a:srgbClr val="FF19AD"/>
                </a:solidFill>
                <a:latin typeface="Arial-Rounded" pitchFamily="34" charset="0"/>
                <a:ea typeface="Arial-Rounded" pitchFamily="34" charset="0"/>
                <a:cs typeface="Arial-Rounded" pitchFamily="34" charset="0"/>
              </a:rPr>
              <a:t>muôn màu</a:t>
            </a:r>
            <a:endParaRPr lang="en-US">
              <a:solidFill>
                <a:srgbClr val="FF19AD"/>
              </a:solidFill>
              <a:latin typeface="Arial-Rounded" pitchFamily="34" charset="0"/>
              <a:ea typeface="Arial-Rounded" pitchFamily="34" charset="0"/>
              <a:cs typeface="Arial-Rounded" pitchFamily="34" charset="0"/>
            </a:endParaRPr>
          </a:p>
        </p:txBody>
      </p:sp>
      <p:sp>
        <p:nvSpPr>
          <p:cNvPr id="18" name="Title 1"/>
          <p:cNvSpPr txBox="1">
            <a:spLocks/>
          </p:cNvSpPr>
          <p:nvPr/>
        </p:nvSpPr>
        <p:spPr>
          <a:xfrm>
            <a:off x="6733552" y="2477288"/>
            <a:ext cx="2569397" cy="739774"/>
          </a:xfrm>
          <a:prstGeom prst="rect">
            <a:avLst/>
          </a:prstGeom>
        </p:spPr>
        <p:txBody>
          <a:bodyPr vert="horz" lIns="91294" tIns="45647" rIns="91294" bIns="4564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smtClean="0">
                <a:solidFill>
                  <a:srgbClr val="F88302"/>
                </a:solidFill>
                <a:latin typeface="Arial-Rounded" pitchFamily="34" charset="0"/>
                <a:ea typeface="Arial-Rounded" pitchFamily="34" charset="0"/>
                <a:cs typeface="Arial-Rounded" pitchFamily="34" charset="0"/>
              </a:rPr>
              <a:t>lem luốc</a:t>
            </a:r>
            <a:endParaRPr lang="en-US" sz="4800">
              <a:solidFill>
                <a:srgbClr val="F88302"/>
              </a:solidFill>
              <a:latin typeface="Arial-Rounded" pitchFamily="34" charset="0"/>
              <a:ea typeface="Arial-Rounded" pitchFamily="34" charset="0"/>
              <a:cs typeface="Arial-Rounded" pitchFamily="34" charset="0"/>
            </a:endParaRPr>
          </a:p>
        </p:txBody>
      </p:sp>
      <p:sp>
        <p:nvSpPr>
          <p:cNvPr id="19" name="Title 1"/>
          <p:cNvSpPr txBox="1">
            <a:spLocks/>
          </p:cNvSpPr>
          <p:nvPr/>
        </p:nvSpPr>
        <p:spPr>
          <a:xfrm>
            <a:off x="5161526" y="792395"/>
            <a:ext cx="2123468" cy="739774"/>
          </a:xfrm>
          <a:prstGeom prst="rect">
            <a:avLst/>
          </a:prstGeom>
        </p:spPr>
        <p:txBody>
          <a:bodyPr vert="horz" lIns="91294" tIns="45647" rIns="91294" bIns="4564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smtClean="0">
                <a:solidFill>
                  <a:srgbClr val="FF19AD"/>
                </a:solidFill>
                <a:latin typeface="Arial-Rounded" pitchFamily="34" charset="0"/>
                <a:ea typeface="Arial-Rounded" pitchFamily="34" charset="0"/>
                <a:cs typeface="Arial-Rounded" pitchFamily="34" charset="0"/>
              </a:rPr>
              <a:t>tuổi thơ</a:t>
            </a:r>
            <a:endParaRPr lang="en-US" sz="5400">
              <a:solidFill>
                <a:srgbClr val="FF19AD"/>
              </a:solidFill>
              <a:latin typeface="Arial-Rounded" pitchFamily="34" charset="0"/>
              <a:ea typeface="Arial-Rounded" pitchFamily="34" charset="0"/>
              <a:cs typeface="Arial-Rounded" pitchFamily="34" charset="0"/>
            </a:endParaRPr>
          </a:p>
        </p:txBody>
      </p:sp>
      <p:sp>
        <p:nvSpPr>
          <p:cNvPr id="21" name="Title 1"/>
          <p:cNvSpPr txBox="1">
            <a:spLocks/>
          </p:cNvSpPr>
          <p:nvPr/>
        </p:nvSpPr>
        <p:spPr>
          <a:xfrm>
            <a:off x="9518181" y="2092859"/>
            <a:ext cx="2421194" cy="739774"/>
          </a:xfrm>
          <a:prstGeom prst="rect">
            <a:avLst/>
          </a:prstGeom>
        </p:spPr>
        <p:txBody>
          <a:bodyPr vert="horz" lIns="91294" tIns="45647" rIns="91294" bIns="4564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mtClean="0">
                <a:solidFill>
                  <a:srgbClr val="7030A0"/>
                </a:solidFill>
                <a:latin typeface="Arial-Rounded" pitchFamily="34" charset="0"/>
                <a:ea typeface="Arial-Rounded" pitchFamily="34" charset="0"/>
                <a:cs typeface="Arial-Rounded" pitchFamily="34" charset="0"/>
              </a:rPr>
              <a:t>nướu răng</a:t>
            </a:r>
            <a:endParaRPr lang="en-US">
              <a:solidFill>
                <a:srgbClr val="7030A0"/>
              </a:solidFill>
              <a:latin typeface="Arial-Rounded" pitchFamily="34" charset="0"/>
              <a:ea typeface="Arial-Rounded" pitchFamily="34" charset="0"/>
              <a:cs typeface="Arial-Rounded" pitchFamily="34" charset="0"/>
            </a:endParaRPr>
          </a:p>
        </p:txBody>
      </p:sp>
      <p:sp>
        <p:nvSpPr>
          <p:cNvPr id="22" name="Oval 21"/>
          <p:cNvSpPr/>
          <p:nvPr/>
        </p:nvSpPr>
        <p:spPr>
          <a:xfrm>
            <a:off x="9414978" y="2330433"/>
            <a:ext cx="440826" cy="440826"/>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smtClean="0">
                <a:solidFill>
                  <a:srgbClr val="0070C0"/>
                </a:solidFill>
                <a:latin typeface=".VnArial" pitchFamily="34" charset="0"/>
              </a:rPr>
              <a:t>9</a:t>
            </a:r>
            <a:endParaRPr lang="en-US" sz="3200" b="1">
              <a:solidFill>
                <a:srgbClr val="0070C0"/>
              </a:solidFill>
              <a:latin typeface=".VnArial" pitchFamily="34" charset="0"/>
            </a:endParaRPr>
          </a:p>
        </p:txBody>
      </p:sp>
      <p:sp>
        <p:nvSpPr>
          <p:cNvPr id="23" name="Oval 22"/>
          <p:cNvSpPr/>
          <p:nvPr/>
        </p:nvSpPr>
        <p:spPr>
          <a:xfrm>
            <a:off x="10411967" y="199172"/>
            <a:ext cx="926752" cy="632985"/>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smtClean="0">
                <a:solidFill>
                  <a:srgbClr val="0070C0"/>
                </a:solidFill>
                <a:latin typeface=".VnArial" pitchFamily="34" charset="0"/>
              </a:rPr>
              <a:t>10</a:t>
            </a:r>
            <a:endParaRPr lang="en-US" sz="3200" b="1">
              <a:solidFill>
                <a:srgbClr val="0070C0"/>
              </a:solidFill>
              <a:latin typeface=".VnArial" pitchFamily="34" charset="0"/>
            </a:endParaRPr>
          </a:p>
        </p:txBody>
      </p:sp>
      <p:sp>
        <p:nvSpPr>
          <p:cNvPr id="24" name="Oval 23"/>
          <p:cNvSpPr/>
          <p:nvPr/>
        </p:nvSpPr>
        <p:spPr>
          <a:xfrm>
            <a:off x="5097044" y="3616681"/>
            <a:ext cx="926752" cy="632985"/>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smtClean="0">
                <a:solidFill>
                  <a:srgbClr val="0070C0"/>
                </a:solidFill>
                <a:latin typeface=".VnArial" pitchFamily="34" charset="0"/>
              </a:rPr>
              <a:t>11</a:t>
            </a:r>
            <a:endParaRPr lang="en-US" sz="3200" b="1">
              <a:solidFill>
                <a:srgbClr val="0070C0"/>
              </a:solidFill>
              <a:latin typeface=".VnArial" pitchFamily="34" charset="0"/>
            </a:endParaRPr>
          </a:p>
        </p:txBody>
      </p:sp>
      <p:sp>
        <p:nvSpPr>
          <p:cNvPr id="25" name="Oval 24"/>
          <p:cNvSpPr/>
          <p:nvPr/>
        </p:nvSpPr>
        <p:spPr>
          <a:xfrm>
            <a:off x="10165673" y="3692429"/>
            <a:ext cx="926752" cy="632985"/>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smtClean="0">
                <a:solidFill>
                  <a:srgbClr val="0070C0"/>
                </a:solidFill>
                <a:latin typeface=".VnArial" pitchFamily="34" charset="0"/>
              </a:rPr>
              <a:t>12</a:t>
            </a:r>
            <a:endParaRPr lang="en-US" sz="3200" b="1">
              <a:solidFill>
                <a:srgbClr val="0070C0"/>
              </a:solidFill>
              <a:latin typeface=".VnArial" pitchFamily="34" charset="0"/>
            </a:endParaRPr>
          </a:p>
        </p:txBody>
      </p:sp>
      <p:pic>
        <p:nvPicPr>
          <p:cNvPr id="3" name="Picture 2"/>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1019" b="85278" l="13494" r="91109"/>
                    </a14:imgEffect>
                  </a14:imgLayer>
                </a14:imgProps>
              </a:ext>
              <a:ext uri="{28A0092B-C50C-407E-A947-70E740481C1C}">
                <a14:useLocalDpi xmlns:a14="http://schemas.microsoft.com/office/drawing/2010/main" val="0"/>
              </a:ext>
            </a:extLst>
          </a:blip>
          <a:srcRect l="9302" t="12134" b="18011"/>
          <a:stretch/>
        </p:blipFill>
        <p:spPr>
          <a:xfrm>
            <a:off x="1052227" y="5183861"/>
            <a:ext cx="1089372" cy="947851"/>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14498" y="3692429"/>
            <a:ext cx="1000959" cy="9144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00096" y="230906"/>
            <a:ext cx="1311416" cy="1311416"/>
          </a:xfrm>
          <a:prstGeom prst="rect">
            <a:avLst/>
          </a:prstGeom>
        </p:spPr>
      </p:pic>
      <p:pic>
        <p:nvPicPr>
          <p:cNvPr id="28" name="Picture 27"/>
          <p:cNvPicPr>
            <a:picLocks noChangeAspect="1"/>
          </p:cNvPicPr>
          <p:nvPr/>
        </p:nvPicPr>
        <p:blipFill>
          <a:blip r:embed="rId8" cstate="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944509" y="3246794"/>
            <a:ext cx="1147447" cy="1239243"/>
          </a:xfrm>
          <a:prstGeom prst="rect">
            <a:avLst/>
          </a:prstGeom>
        </p:spPr>
      </p:pic>
    </p:spTree>
    <p:extLst>
      <p:ext uri="{BB962C8B-B14F-4D97-AF65-F5344CB8AC3E}">
        <p14:creationId xmlns:p14="http://schemas.microsoft.com/office/powerpoint/2010/main" val="2542421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2"/>
                                        </p:tgtEl>
                                        <p:attrNameLst>
                                          <p:attrName>r</p:attrName>
                                        </p:attrNameLst>
                                      </p:cBhvr>
                                    </p:animRot>
                                    <p:animRot by="-240000">
                                      <p:cBhvr>
                                        <p:cTn id="7" dur="200" fill="hold">
                                          <p:stCondLst>
                                            <p:cond delay="200"/>
                                          </p:stCondLst>
                                        </p:cTn>
                                        <p:tgtEl>
                                          <p:spTgt spid="12"/>
                                        </p:tgtEl>
                                        <p:attrNameLst>
                                          <p:attrName>r</p:attrName>
                                        </p:attrNameLst>
                                      </p:cBhvr>
                                    </p:animRot>
                                    <p:animRot by="240000">
                                      <p:cBhvr>
                                        <p:cTn id="8" dur="200" fill="hold">
                                          <p:stCondLst>
                                            <p:cond delay="400"/>
                                          </p:stCondLst>
                                        </p:cTn>
                                        <p:tgtEl>
                                          <p:spTgt spid="12"/>
                                        </p:tgtEl>
                                        <p:attrNameLst>
                                          <p:attrName>r</p:attrName>
                                        </p:attrNameLst>
                                      </p:cBhvr>
                                    </p:animRot>
                                    <p:animRot by="-240000">
                                      <p:cBhvr>
                                        <p:cTn id="9" dur="200" fill="hold">
                                          <p:stCondLst>
                                            <p:cond delay="600"/>
                                          </p:stCondLst>
                                        </p:cTn>
                                        <p:tgtEl>
                                          <p:spTgt spid="12"/>
                                        </p:tgtEl>
                                        <p:attrNameLst>
                                          <p:attrName>r</p:attrName>
                                        </p:attrNameLst>
                                      </p:cBhvr>
                                    </p:animRot>
                                    <p:animRot by="120000">
                                      <p:cBhvr>
                                        <p:cTn id="10" dur="200" fill="hold">
                                          <p:stCondLst>
                                            <p:cond delay="800"/>
                                          </p:stCondLst>
                                        </p:cTn>
                                        <p:tgtEl>
                                          <p:spTgt spid="12"/>
                                        </p:tgtEl>
                                        <p:attrNameLst>
                                          <p:attrName>r</p:attrName>
                                        </p:attrNameLst>
                                      </p:cBhvr>
                                    </p:animRo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nextCondLst>
                <p:cond evt="onClick" delay="0">
                  <p:tgtEl>
                    <p:spTgt spid="12"/>
                  </p:tgtEl>
                </p:cond>
              </p:nextCondLst>
            </p:seq>
            <p:seq concurrent="1" nextAc="seek">
              <p:cTn id="15" restart="whenNotActive" fill="hold" evtFilter="cancelBubble" nodeType="interactiveSeq">
                <p:stCondLst>
                  <p:cond evt="onClick" delay="0">
                    <p:tgtEl>
                      <p:spTgt spid="13"/>
                    </p:tgtEl>
                  </p:cond>
                </p:stCondLst>
                <p:endSync evt="end" delay="0">
                  <p:rtn val="all"/>
                </p:endSync>
                <p:childTnLst>
                  <p:par>
                    <p:cTn id="16" fill="hold">
                      <p:stCondLst>
                        <p:cond delay="0"/>
                      </p:stCondLst>
                      <p:childTnLst>
                        <p:par>
                          <p:cTn id="17" fill="hold">
                            <p:stCondLst>
                              <p:cond delay="0"/>
                            </p:stCondLst>
                            <p:childTnLst>
                              <p:par>
                                <p:cTn id="18" presetID="32" presetClass="emph" presetSubtype="0" fill="hold" grpId="0" nodeType="click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childTnLst>
              </p:cTn>
              <p:nextCondLst>
                <p:cond evt="onClick" delay="0">
                  <p:tgtEl>
                    <p:spTgt spid="13"/>
                  </p:tgtEl>
                </p:cond>
              </p:nextCondLst>
            </p:seq>
            <p:seq concurrent="1" nextAc="seek">
              <p:cTn id="27" restart="whenNotActive" fill="hold" evtFilter="cancelBubble" nodeType="interactiveSeq">
                <p:stCondLst>
                  <p:cond evt="onClick" delay="0">
                    <p:tgtEl>
                      <p:spTgt spid="10"/>
                    </p:tgtEl>
                  </p:cond>
                </p:stCondLst>
                <p:endSync evt="end" delay="0">
                  <p:rtn val="all"/>
                </p:endSync>
                <p:childTnLst>
                  <p:par>
                    <p:cTn id="28" fill="hold">
                      <p:stCondLst>
                        <p:cond delay="0"/>
                      </p:stCondLst>
                      <p:childTnLst>
                        <p:par>
                          <p:cTn id="29" fill="hold">
                            <p:stCondLst>
                              <p:cond delay="0"/>
                            </p:stCondLst>
                            <p:childTnLst>
                              <p:par>
                                <p:cTn id="30" presetID="32" presetClass="emph" presetSubtype="0" fill="hold" grpId="0" nodeType="clickEffect">
                                  <p:stCondLst>
                                    <p:cond delay="0"/>
                                  </p:stCondLst>
                                  <p:childTnLst>
                                    <p:animRot by="120000">
                                      <p:cBhvr>
                                        <p:cTn id="31" dur="100" fill="hold">
                                          <p:stCondLst>
                                            <p:cond delay="0"/>
                                          </p:stCondLst>
                                        </p:cTn>
                                        <p:tgtEl>
                                          <p:spTgt spid="10"/>
                                        </p:tgtEl>
                                        <p:attrNameLst>
                                          <p:attrName>r</p:attrName>
                                        </p:attrNameLst>
                                      </p:cBhvr>
                                    </p:animRot>
                                    <p:animRot by="-240000">
                                      <p:cBhvr>
                                        <p:cTn id="32" dur="200" fill="hold">
                                          <p:stCondLst>
                                            <p:cond delay="200"/>
                                          </p:stCondLst>
                                        </p:cTn>
                                        <p:tgtEl>
                                          <p:spTgt spid="10"/>
                                        </p:tgtEl>
                                        <p:attrNameLst>
                                          <p:attrName>r</p:attrName>
                                        </p:attrNameLst>
                                      </p:cBhvr>
                                    </p:animRot>
                                    <p:animRot by="240000">
                                      <p:cBhvr>
                                        <p:cTn id="33" dur="200" fill="hold">
                                          <p:stCondLst>
                                            <p:cond delay="400"/>
                                          </p:stCondLst>
                                        </p:cTn>
                                        <p:tgtEl>
                                          <p:spTgt spid="10"/>
                                        </p:tgtEl>
                                        <p:attrNameLst>
                                          <p:attrName>r</p:attrName>
                                        </p:attrNameLst>
                                      </p:cBhvr>
                                    </p:animRot>
                                    <p:animRot by="-240000">
                                      <p:cBhvr>
                                        <p:cTn id="34" dur="200" fill="hold">
                                          <p:stCondLst>
                                            <p:cond delay="600"/>
                                          </p:stCondLst>
                                        </p:cTn>
                                        <p:tgtEl>
                                          <p:spTgt spid="10"/>
                                        </p:tgtEl>
                                        <p:attrNameLst>
                                          <p:attrName>r</p:attrName>
                                        </p:attrNameLst>
                                      </p:cBhvr>
                                    </p:animRot>
                                    <p:animRot by="120000">
                                      <p:cBhvr>
                                        <p:cTn id="35" dur="200" fill="hold">
                                          <p:stCondLst>
                                            <p:cond delay="800"/>
                                          </p:stCondLst>
                                        </p:cTn>
                                        <p:tgtEl>
                                          <p:spTgt spid="10"/>
                                        </p:tgtEl>
                                        <p:attrNameLst>
                                          <p:attrName>r</p:attrName>
                                        </p:attrNameLst>
                                      </p:cBhvr>
                                    </p:animRo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nextCondLst>
                <p:cond evt="onClick" delay="0">
                  <p:tgtEl>
                    <p:spTgt spid="10"/>
                  </p:tgtEl>
                </p:cond>
              </p:nextCondLst>
            </p:seq>
            <p:seq concurrent="1" nextAc="seek">
              <p:cTn id="40" restart="whenNotActive" fill="hold" evtFilter="cancelBubble" nodeType="interactiveSeq">
                <p:stCondLst>
                  <p:cond evt="onClick" delay="0">
                    <p:tgtEl>
                      <p:spTgt spid="8"/>
                    </p:tgtEl>
                  </p:cond>
                </p:stCondLst>
                <p:endSync evt="end" delay="0">
                  <p:rtn val="all"/>
                </p:endSync>
                <p:childTnLst>
                  <p:par>
                    <p:cTn id="41" fill="hold">
                      <p:stCondLst>
                        <p:cond delay="0"/>
                      </p:stCondLst>
                      <p:childTnLst>
                        <p:par>
                          <p:cTn id="42" fill="hold">
                            <p:stCondLst>
                              <p:cond delay="0"/>
                            </p:stCondLst>
                            <p:childTnLst>
                              <p:par>
                                <p:cTn id="43" presetID="32" presetClass="emph" presetSubtype="0" fill="hold" grpId="0" nodeType="clickEffect">
                                  <p:stCondLst>
                                    <p:cond delay="0"/>
                                  </p:stCondLst>
                                  <p:childTnLst>
                                    <p:animRot by="120000">
                                      <p:cBhvr>
                                        <p:cTn id="44" dur="100" fill="hold">
                                          <p:stCondLst>
                                            <p:cond delay="0"/>
                                          </p:stCondLst>
                                        </p:cTn>
                                        <p:tgtEl>
                                          <p:spTgt spid="8"/>
                                        </p:tgtEl>
                                        <p:attrNameLst>
                                          <p:attrName>r</p:attrName>
                                        </p:attrNameLst>
                                      </p:cBhvr>
                                    </p:animRot>
                                    <p:animRot by="-240000">
                                      <p:cBhvr>
                                        <p:cTn id="45" dur="200" fill="hold">
                                          <p:stCondLst>
                                            <p:cond delay="200"/>
                                          </p:stCondLst>
                                        </p:cTn>
                                        <p:tgtEl>
                                          <p:spTgt spid="8"/>
                                        </p:tgtEl>
                                        <p:attrNameLst>
                                          <p:attrName>r</p:attrName>
                                        </p:attrNameLst>
                                      </p:cBhvr>
                                    </p:animRot>
                                    <p:animRot by="240000">
                                      <p:cBhvr>
                                        <p:cTn id="46" dur="200" fill="hold">
                                          <p:stCondLst>
                                            <p:cond delay="400"/>
                                          </p:stCondLst>
                                        </p:cTn>
                                        <p:tgtEl>
                                          <p:spTgt spid="8"/>
                                        </p:tgtEl>
                                        <p:attrNameLst>
                                          <p:attrName>r</p:attrName>
                                        </p:attrNameLst>
                                      </p:cBhvr>
                                    </p:animRot>
                                    <p:animRot by="-240000">
                                      <p:cBhvr>
                                        <p:cTn id="47" dur="200" fill="hold">
                                          <p:stCondLst>
                                            <p:cond delay="600"/>
                                          </p:stCondLst>
                                        </p:cTn>
                                        <p:tgtEl>
                                          <p:spTgt spid="8"/>
                                        </p:tgtEl>
                                        <p:attrNameLst>
                                          <p:attrName>r</p:attrName>
                                        </p:attrNameLst>
                                      </p:cBhvr>
                                    </p:animRot>
                                    <p:animRot by="120000">
                                      <p:cBhvr>
                                        <p:cTn id="48" dur="200" fill="hold">
                                          <p:stCondLst>
                                            <p:cond delay="800"/>
                                          </p:stCondLst>
                                        </p:cTn>
                                        <p:tgtEl>
                                          <p:spTgt spid="8"/>
                                        </p:tgtEl>
                                        <p:attrNameLst>
                                          <p:attrName>r</p:attrName>
                                        </p:attrNameLst>
                                      </p:cBhvr>
                                    </p:animRot>
                                  </p:childTnLst>
                                </p:cTn>
                              </p:par>
                            </p:childTnLst>
                          </p:cTn>
                        </p:par>
                        <p:par>
                          <p:cTn id="49" fill="hold">
                            <p:stCondLst>
                              <p:cond delay="1000"/>
                            </p:stCondLst>
                            <p:childTnLst>
                              <p:par>
                                <p:cTn id="50" presetID="10" presetClass="entr" presetSubtype="0"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childTnLst>
                          </p:cTn>
                        </p:par>
                      </p:childTnLst>
                    </p:cTn>
                  </p:par>
                </p:childTnLst>
              </p:cTn>
              <p:nextCondLst>
                <p:cond evt="onClick" delay="0">
                  <p:tgtEl>
                    <p:spTgt spid="8"/>
                  </p:tgtEl>
                </p:cond>
              </p:nextCondLst>
            </p:seq>
            <p:seq concurrent="1" nextAc="seek">
              <p:cTn id="53" restart="whenNotActive" fill="hold" evtFilter="cancelBubble" nodeType="interactiveSeq">
                <p:stCondLst>
                  <p:cond evt="onClick" delay="0">
                    <p:tgtEl>
                      <p:spTgt spid="22"/>
                    </p:tgtEl>
                  </p:cond>
                </p:stCondLst>
                <p:endSync evt="end" delay="0">
                  <p:rtn val="all"/>
                </p:endSync>
                <p:childTnLst>
                  <p:par>
                    <p:cTn id="54" fill="hold">
                      <p:stCondLst>
                        <p:cond delay="0"/>
                      </p:stCondLst>
                      <p:childTnLst>
                        <p:par>
                          <p:cTn id="55" fill="hold">
                            <p:stCondLst>
                              <p:cond delay="0"/>
                            </p:stCondLst>
                            <p:childTnLst>
                              <p:par>
                                <p:cTn id="56" presetID="32" presetClass="emph" presetSubtype="0" fill="hold" grpId="0" nodeType="clickEffect">
                                  <p:stCondLst>
                                    <p:cond delay="0"/>
                                  </p:stCondLst>
                                  <p:childTnLst>
                                    <p:animRot by="120000">
                                      <p:cBhvr>
                                        <p:cTn id="57" dur="100" fill="hold">
                                          <p:stCondLst>
                                            <p:cond delay="0"/>
                                          </p:stCondLst>
                                        </p:cTn>
                                        <p:tgtEl>
                                          <p:spTgt spid="22"/>
                                        </p:tgtEl>
                                        <p:attrNameLst>
                                          <p:attrName>r</p:attrName>
                                        </p:attrNameLst>
                                      </p:cBhvr>
                                    </p:animRot>
                                    <p:animRot by="-240000">
                                      <p:cBhvr>
                                        <p:cTn id="58" dur="200" fill="hold">
                                          <p:stCondLst>
                                            <p:cond delay="200"/>
                                          </p:stCondLst>
                                        </p:cTn>
                                        <p:tgtEl>
                                          <p:spTgt spid="22"/>
                                        </p:tgtEl>
                                        <p:attrNameLst>
                                          <p:attrName>r</p:attrName>
                                        </p:attrNameLst>
                                      </p:cBhvr>
                                    </p:animRot>
                                    <p:animRot by="240000">
                                      <p:cBhvr>
                                        <p:cTn id="59" dur="200" fill="hold">
                                          <p:stCondLst>
                                            <p:cond delay="400"/>
                                          </p:stCondLst>
                                        </p:cTn>
                                        <p:tgtEl>
                                          <p:spTgt spid="22"/>
                                        </p:tgtEl>
                                        <p:attrNameLst>
                                          <p:attrName>r</p:attrName>
                                        </p:attrNameLst>
                                      </p:cBhvr>
                                    </p:animRot>
                                    <p:animRot by="-240000">
                                      <p:cBhvr>
                                        <p:cTn id="60" dur="200" fill="hold">
                                          <p:stCondLst>
                                            <p:cond delay="600"/>
                                          </p:stCondLst>
                                        </p:cTn>
                                        <p:tgtEl>
                                          <p:spTgt spid="22"/>
                                        </p:tgtEl>
                                        <p:attrNameLst>
                                          <p:attrName>r</p:attrName>
                                        </p:attrNameLst>
                                      </p:cBhvr>
                                    </p:animRot>
                                    <p:animRot by="120000">
                                      <p:cBhvr>
                                        <p:cTn id="61" dur="200" fill="hold">
                                          <p:stCondLst>
                                            <p:cond delay="800"/>
                                          </p:stCondLst>
                                        </p:cTn>
                                        <p:tgtEl>
                                          <p:spTgt spid="22"/>
                                        </p:tgtEl>
                                        <p:attrNameLst>
                                          <p:attrName>r</p:attrName>
                                        </p:attrNameLst>
                                      </p:cBhvr>
                                    </p:animRo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childTnLst>
                    </p:cTn>
                  </p:par>
                </p:childTnLst>
              </p:cTn>
              <p:nextCondLst>
                <p:cond evt="onClick" delay="0">
                  <p:tgtEl>
                    <p:spTgt spid="22"/>
                  </p:tgtEl>
                </p:cond>
              </p:nextCondLst>
            </p:seq>
            <p:seq concurrent="1" nextAc="seek">
              <p:cTn id="66" restart="whenNotActive" fill="hold" evtFilter="cancelBubble" nodeType="interactiveSeq">
                <p:stCondLst>
                  <p:cond evt="onClick" delay="0">
                    <p:tgtEl>
                      <p:spTgt spid="7"/>
                    </p:tgtEl>
                  </p:cond>
                </p:stCondLst>
                <p:endSync evt="end" delay="0">
                  <p:rtn val="all"/>
                </p:endSync>
                <p:childTnLst>
                  <p:par>
                    <p:cTn id="67" fill="hold">
                      <p:stCondLst>
                        <p:cond delay="0"/>
                      </p:stCondLst>
                      <p:childTnLst>
                        <p:par>
                          <p:cTn id="68" fill="hold">
                            <p:stCondLst>
                              <p:cond delay="0"/>
                            </p:stCondLst>
                            <p:childTnLst>
                              <p:par>
                                <p:cTn id="69" presetID="32" presetClass="emph" presetSubtype="0" fill="hold" grpId="0" nodeType="clickEffect">
                                  <p:stCondLst>
                                    <p:cond delay="0"/>
                                  </p:stCondLst>
                                  <p:childTnLst>
                                    <p:animRot by="120000">
                                      <p:cBhvr>
                                        <p:cTn id="70" dur="100" fill="hold">
                                          <p:stCondLst>
                                            <p:cond delay="0"/>
                                          </p:stCondLst>
                                        </p:cTn>
                                        <p:tgtEl>
                                          <p:spTgt spid="7"/>
                                        </p:tgtEl>
                                        <p:attrNameLst>
                                          <p:attrName>r</p:attrName>
                                        </p:attrNameLst>
                                      </p:cBhvr>
                                    </p:animRot>
                                    <p:animRot by="-240000">
                                      <p:cBhvr>
                                        <p:cTn id="71" dur="200" fill="hold">
                                          <p:stCondLst>
                                            <p:cond delay="200"/>
                                          </p:stCondLst>
                                        </p:cTn>
                                        <p:tgtEl>
                                          <p:spTgt spid="7"/>
                                        </p:tgtEl>
                                        <p:attrNameLst>
                                          <p:attrName>r</p:attrName>
                                        </p:attrNameLst>
                                      </p:cBhvr>
                                    </p:animRot>
                                    <p:animRot by="240000">
                                      <p:cBhvr>
                                        <p:cTn id="72" dur="200" fill="hold">
                                          <p:stCondLst>
                                            <p:cond delay="400"/>
                                          </p:stCondLst>
                                        </p:cTn>
                                        <p:tgtEl>
                                          <p:spTgt spid="7"/>
                                        </p:tgtEl>
                                        <p:attrNameLst>
                                          <p:attrName>r</p:attrName>
                                        </p:attrNameLst>
                                      </p:cBhvr>
                                    </p:animRot>
                                    <p:animRot by="-240000">
                                      <p:cBhvr>
                                        <p:cTn id="73" dur="200" fill="hold">
                                          <p:stCondLst>
                                            <p:cond delay="600"/>
                                          </p:stCondLst>
                                        </p:cTn>
                                        <p:tgtEl>
                                          <p:spTgt spid="7"/>
                                        </p:tgtEl>
                                        <p:attrNameLst>
                                          <p:attrName>r</p:attrName>
                                        </p:attrNameLst>
                                      </p:cBhvr>
                                    </p:animRot>
                                    <p:animRot by="120000">
                                      <p:cBhvr>
                                        <p:cTn id="74" dur="200" fill="hold">
                                          <p:stCondLst>
                                            <p:cond delay="800"/>
                                          </p:stCondLst>
                                        </p:cTn>
                                        <p:tgtEl>
                                          <p:spTgt spid="7"/>
                                        </p:tgtEl>
                                        <p:attrNameLst>
                                          <p:attrName>r</p:attrName>
                                        </p:attrNameLst>
                                      </p:cBhvr>
                                    </p:animRo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childTnLst>
                          </p:cTn>
                        </p:par>
                      </p:childTnLst>
                    </p:cTn>
                  </p:par>
                </p:childTnLst>
              </p:cTn>
              <p:nextCondLst>
                <p:cond evt="onClick" delay="0">
                  <p:tgtEl>
                    <p:spTgt spid="7"/>
                  </p:tgtEl>
                </p:cond>
              </p:nextCondLst>
            </p:seq>
            <p:seq concurrent="1" nextAc="seek">
              <p:cTn id="79" restart="whenNotActive" fill="hold" evtFilter="cancelBubble" nodeType="interactiveSeq">
                <p:stCondLst>
                  <p:cond evt="onClick" delay="0">
                    <p:tgtEl>
                      <p:spTgt spid="9"/>
                    </p:tgtEl>
                  </p:cond>
                </p:stCondLst>
                <p:endSync evt="end" delay="0">
                  <p:rtn val="all"/>
                </p:endSync>
                <p:childTnLst>
                  <p:par>
                    <p:cTn id="80" fill="hold">
                      <p:stCondLst>
                        <p:cond delay="0"/>
                      </p:stCondLst>
                      <p:childTnLst>
                        <p:par>
                          <p:cTn id="81" fill="hold">
                            <p:stCondLst>
                              <p:cond delay="0"/>
                            </p:stCondLst>
                            <p:childTnLst>
                              <p:par>
                                <p:cTn id="82" presetID="32" presetClass="emph" presetSubtype="0" fill="hold" grpId="0" nodeType="clickEffect">
                                  <p:stCondLst>
                                    <p:cond delay="0"/>
                                  </p:stCondLst>
                                  <p:childTnLst>
                                    <p:animRot by="120000">
                                      <p:cBhvr>
                                        <p:cTn id="83" dur="100" fill="hold">
                                          <p:stCondLst>
                                            <p:cond delay="0"/>
                                          </p:stCondLst>
                                        </p:cTn>
                                        <p:tgtEl>
                                          <p:spTgt spid="9"/>
                                        </p:tgtEl>
                                        <p:attrNameLst>
                                          <p:attrName>r</p:attrName>
                                        </p:attrNameLst>
                                      </p:cBhvr>
                                    </p:animRot>
                                    <p:animRot by="-240000">
                                      <p:cBhvr>
                                        <p:cTn id="84" dur="200" fill="hold">
                                          <p:stCondLst>
                                            <p:cond delay="200"/>
                                          </p:stCondLst>
                                        </p:cTn>
                                        <p:tgtEl>
                                          <p:spTgt spid="9"/>
                                        </p:tgtEl>
                                        <p:attrNameLst>
                                          <p:attrName>r</p:attrName>
                                        </p:attrNameLst>
                                      </p:cBhvr>
                                    </p:animRot>
                                    <p:animRot by="240000">
                                      <p:cBhvr>
                                        <p:cTn id="85" dur="200" fill="hold">
                                          <p:stCondLst>
                                            <p:cond delay="400"/>
                                          </p:stCondLst>
                                        </p:cTn>
                                        <p:tgtEl>
                                          <p:spTgt spid="9"/>
                                        </p:tgtEl>
                                        <p:attrNameLst>
                                          <p:attrName>r</p:attrName>
                                        </p:attrNameLst>
                                      </p:cBhvr>
                                    </p:animRot>
                                    <p:animRot by="-240000">
                                      <p:cBhvr>
                                        <p:cTn id="86" dur="200" fill="hold">
                                          <p:stCondLst>
                                            <p:cond delay="600"/>
                                          </p:stCondLst>
                                        </p:cTn>
                                        <p:tgtEl>
                                          <p:spTgt spid="9"/>
                                        </p:tgtEl>
                                        <p:attrNameLst>
                                          <p:attrName>r</p:attrName>
                                        </p:attrNameLst>
                                      </p:cBhvr>
                                    </p:animRot>
                                    <p:animRot by="120000">
                                      <p:cBhvr>
                                        <p:cTn id="87" dur="200" fill="hold">
                                          <p:stCondLst>
                                            <p:cond delay="800"/>
                                          </p:stCondLst>
                                        </p:cTn>
                                        <p:tgtEl>
                                          <p:spTgt spid="9"/>
                                        </p:tgtEl>
                                        <p:attrNameLst>
                                          <p:attrName>r</p:attrName>
                                        </p:attrNameLst>
                                      </p:cBhvr>
                                    </p:animRot>
                                  </p:childTnLst>
                                </p:cTn>
                              </p:par>
                            </p:childTnLst>
                          </p:cTn>
                        </p:par>
                        <p:par>
                          <p:cTn id="88" fill="hold">
                            <p:stCondLst>
                              <p:cond delay="1000"/>
                            </p:stCondLst>
                            <p:childTnLst>
                              <p:par>
                                <p:cTn id="89" presetID="10" presetClass="entr" presetSubtype="0" fill="hold" grpId="0"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500"/>
                                        <p:tgtEl>
                                          <p:spTgt spid="17"/>
                                        </p:tgtEl>
                                      </p:cBhvr>
                                    </p:animEffect>
                                  </p:childTnLst>
                                </p:cTn>
                              </p:par>
                            </p:childTnLst>
                          </p:cTn>
                        </p:par>
                      </p:childTnLst>
                    </p:cTn>
                  </p:par>
                </p:childTnLst>
              </p:cTn>
              <p:nextCondLst>
                <p:cond evt="onClick" delay="0">
                  <p:tgtEl>
                    <p:spTgt spid="9"/>
                  </p:tgtEl>
                </p:cond>
              </p:nextCondLst>
            </p:seq>
            <p:seq concurrent="1" nextAc="seek">
              <p:cTn id="92" restart="whenNotActive" fill="hold" evtFilter="cancelBubble" nodeType="interactiveSeq">
                <p:stCondLst>
                  <p:cond evt="onClick" delay="0">
                    <p:tgtEl>
                      <p:spTgt spid="6"/>
                    </p:tgtEl>
                  </p:cond>
                </p:stCondLst>
                <p:endSync evt="end" delay="0">
                  <p:rtn val="all"/>
                </p:endSync>
                <p:childTnLst>
                  <p:par>
                    <p:cTn id="93" fill="hold">
                      <p:stCondLst>
                        <p:cond delay="0"/>
                      </p:stCondLst>
                      <p:childTnLst>
                        <p:par>
                          <p:cTn id="94" fill="hold">
                            <p:stCondLst>
                              <p:cond delay="0"/>
                            </p:stCondLst>
                            <p:childTnLst>
                              <p:par>
                                <p:cTn id="95" presetID="32" presetClass="emph" presetSubtype="0" fill="hold" grpId="0" nodeType="clickEffect">
                                  <p:stCondLst>
                                    <p:cond delay="0"/>
                                  </p:stCondLst>
                                  <p:childTnLst>
                                    <p:animRot by="120000">
                                      <p:cBhvr>
                                        <p:cTn id="96" dur="100" fill="hold">
                                          <p:stCondLst>
                                            <p:cond delay="0"/>
                                          </p:stCondLst>
                                        </p:cTn>
                                        <p:tgtEl>
                                          <p:spTgt spid="6"/>
                                        </p:tgtEl>
                                        <p:attrNameLst>
                                          <p:attrName>r</p:attrName>
                                        </p:attrNameLst>
                                      </p:cBhvr>
                                    </p:animRot>
                                    <p:animRot by="-240000">
                                      <p:cBhvr>
                                        <p:cTn id="97" dur="200" fill="hold">
                                          <p:stCondLst>
                                            <p:cond delay="200"/>
                                          </p:stCondLst>
                                        </p:cTn>
                                        <p:tgtEl>
                                          <p:spTgt spid="6"/>
                                        </p:tgtEl>
                                        <p:attrNameLst>
                                          <p:attrName>r</p:attrName>
                                        </p:attrNameLst>
                                      </p:cBhvr>
                                    </p:animRot>
                                    <p:animRot by="240000">
                                      <p:cBhvr>
                                        <p:cTn id="98" dur="200" fill="hold">
                                          <p:stCondLst>
                                            <p:cond delay="400"/>
                                          </p:stCondLst>
                                        </p:cTn>
                                        <p:tgtEl>
                                          <p:spTgt spid="6"/>
                                        </p:tgtEl>
                                        <p:attrNameLst>
                                          <p:attrName>r</p:attrName>
                                        </p:attrNameLst>
                                      </p:cBhvr>
                                    </p:animRot>
                                    <p:animRot by="-240000">
                                      <p:cBhvr>
                                        <p:cTn id="99" dur="200" fill="hold">
                                          <p:stCondLst>
                                            <p:cond delay="600"/>
                                          </p:stCondLst>
                                        </p:cTn>
                                        <p:tgtEl>
                                          <p:spTgt spid="6"/>
                                        </p:tgtEl>
                                        <p:attrNameLst>
                                          <p:attrName>r</p:attrName>
                                        </p:attrNameLst>
                                      </p:cBhvr>
                                    </p:animRot>
                                    <p:animRot by="120000">
                                      <p:cBhvr>
                                        <p:cTn id="100" dur="200" fill="hold">
                                          <p:stCondLst>
                                            <p:cond delay="800"/>
                                          </p:stCondLst>
                                        </p:cTn>
                                        <p:tgtEl>
                                          <p:spTgt spid="6"/>
                                        </p:tgtEl>
                                        <p:attrNameLst>
                                          <p:attrName>r</p:attrName>
                                        </p:attrNameLst>
                                      </p:cBhvr>
                                    </p:animRot>
                                  </p:childTnLst>
                                </p:cTn>
                              </p:par>
                            </p:childTnLst>
                          </p:cTn>
                        </p:par>
                        <p:par>
                          <p:cTn id="101" fill="hold">
                            <p:stCondLst>
                              <p:cond delay="1000"/>
                            </p:stCondLst>
                            <p:childTnLst>
                              <p:par>
                                <p:cTn id="102" presetID="10"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500"/>
                                        <p:tgtEl>
                                          <p:spTgt spid="16"/>
                                        </p:tgtEl>
                                      </p:cBhvr>
                                    </p:animEffect>
                                  </p:childTnLst>
                                </p:cTn>
                              </p:par>
                            </p:childTnLst>
                          </p:cTn>
                        </p:par>
                      </p:childTnLst>
                    </p:cTn>
                  </p:par>
                </p:childTnLst>
              </p:cTn>
              <p:nextCondLst>
                <p:cond evt="onClick" delay="0">
                  <p:tgtEl>
                    <p:spTgt spid="6"/>
                  </p:tgtEl>
                </p:cond>
              </p:nextCondLst>
            </p:seq>
            <p:seq concurrent="1" nextAc="seek">
              <p:cTn id="105" restart="whenNotActive" fill="hold" evtFilter="cancelBubble" nodeType="interactiveSeq">
                <p:stCondLst>
                  <p:cond evt="onClick" delay="0">
                    <p:tgtEl>
                      <p:spTgt spid="11"/>
                    </p:tgtEl>
                  </p:cond>
                </p:stCondLst>
                <p:endSync evt="end" delay="0">
                  <p:rtn val="all"/>
                </p:endSync>
                <p:childTnLst>
                  <p:par>
                    <p:cTn id="106" fill="hold">
                      <p:stCondLst>
                        <p:cond delay="0"/>
                      </p:stCondLst>
                      <p:childTnLst>
                        <p:par>
                          <p:cTn id="107" fill="hold">
                            <p:stCondLst>
                              <p:cond delay="0"/>
                            </p:stCondLst>
                            <p:childTnLst>
                              <p:par>
                                <p:cTn id="108" presetID="32" presetClass="emph" presetSubtype="0" fill="hold" grpId="0" nodeType="clickEffect">
                                  <p:stCondLst>
                                    <p:cond delay="0"/>
                                  </p:stCondLst>
                                  <p:childTnLst>
                                    <p:animRot by="120000">
                                      <p:cBhvr>
                                        <p:cTn id="109" dur="100" fill="hold">
                                          <p:stCondLst>
                                            <p:cond delay="0"/>
                                          </p:stCondLst>
                                        </p:cTn>
                                        <p:tgtEl>
                                          <p:spTgt spid="11"/>
                                        </p:tgtEl>
                                        <p:attrNameLst>
                                          <p:attrName>r</p:attrName>
                                        </p:attrNameLst>
                                      </p:cBhvr>
                                    </p:animRot>
                                    <p:animRot by="-240000">
                                      <p:cBhvr>
                                        <p:cTn id="110" dur="200" fill="hold">
                                          <p:stCondLst>
                                            <p:cond delay="200"/>
                                          </p:stCondLst>
                                        </p:cTn>
                                        <p:tgtEl>
                                          <p:spTgt spid="11"/>
                                        </p:tgtEl>
                                        <p:attrNameLst>
                                          <p:attrName>r</p:attrName>
                                        </p:attrNameLst>
                                      </p:cBhvr>
                                    </p:animRot>
                                    <p:animRot by="240000">
                                      <p:cBhvr>
                                        <p:cTn id="111" dur="200" fill="hold">
                                          <p:stCondLst>
                                            <p:cond delay="400"/>
                                          </p:stCondLst>
                                        </p:cTn>
                                        <p:tgtEl>
                                          <p:spTgt spid="11"/>
                                        </p:tgtEl>
                                        <p:attrNameLst>
                                          <p:attrName>r</p:attrName>
                                        </p:attrNameLst>
                                      </p:cBhvr>
                                    </p:animRot>
                                    <p:animRot by="-240000">
                                      <p:cBhvr>
                                        <p:cTn id="112" dur="200" fill="hold">
                                          <p:stCondLst>
                                            <p:cond delay="600"/>
                                          </p:stCondLst>
                                        </p:cTn>
                                        <p:tgtEl>
                                          <p:spTgt spid="11"/>
                                        </p:tgtEl>
                                        <p:attrNameLst>
                                          <p:attrName>r</p:attrName>
                                        </p:attrNameLst>
                                      </p:cBhvr>
                                    </p:animRot>
                                    <p:animRot by="120000">
                                      <p:cBhvr>
                                        <p:cTn id="113" dur="200" fill="hold">
                                          <p:stCondLst>
                                            <p:cond delay="800"/>
                                          </p:stCondLst>
                                        </p:cTn>
                                        <p:tgtEl>
                                          <p:spTgt spid="11"/>
                                        </p:tgtEl>
                                        <p:attrNameLst>
                                          <p:attrName>r</p:attrName>
                                        </p:attrNameLst>
                                      </p:cBhvr>
                                    </p:animRot>
                                  </p:childTnLst>
                                </p:cTn>
                              </p:par>
                            </p:childTnLst>
                          </p:cTn>
                        </p:par>
                        <p:par>
                          <p:cTn id="114" fill="hold">
                            <p:stCondLst>
                              <p:cond delay="1000"/>
                            </p:stCondLst>
                            <p:childTnLst>
                              <p:par>
                                <p:cTn id="115" presetID="10" presetClass="entr" presetSubtype="0" fill="hold" grpId="0" nodeType="afterEffect">
                                  <p:stCondLst>
                                    <p:cond delay="0"/>
                                  </p:stCondLst>
                                  <p:childTnLst>
                                    <p:set>
                                      <p:cBhvr>
                                        <p:cTn id="116" dur="1" fill="hold">
                                          <p:stCondLst>
                                            <p:cond delay="0"/>
                                          </p:stCondLst>
                                        </p:cTn>
                                        <p:tgtEl>
                                          <p:spTgt spid="15"/>
                                        </p:tgtEl>
                                        <p:attrNameLst>
                                          <p:attrName>style.visibility</p:attrName>
                                        </p:attrNameLst>
                                      </p:cBhvr>
                                      <p:to>
                                        <p:strVal val="visible"/>
                                      </p:to>
                                    </p:set>
                                    <p:animEffect transition="in" filter="fade">
                                      <p:cBhvr>
                                        <p:cTn id="117" dur="500"/>
                                        <p:tgtEl>
                                          <p:spTgt spid="15"/>
                                        </p:tgtEl>
                                      </p:cBhvr>
                                    </p:animEffect>
                                  </p:childTnLst>
                                </p:cTn>
                              </p:par>
                            </p:childTnLst>
                          </p:cTn>
                        </p:par>
                      </p:childTnLst>
                    </p:cTn>
                  </p:par>
                </p:childTnLst>
              </p:cTn>
              <p:nextCondLst>
                <p:cond evt="onClick" delay="0">
                  <p:tgtEl>
                    <p:spTgt spid="11"/>
                  </p:tgtEl>
                </p:cond>
              </p:nextCondLst>
            </p:seq>
            <p:seq concurrent="1" nextAc="seek">
              <p:cTn id="118" restart="whenNotActive" fill="hold" evtFilter="cancelBubble" nodeType="interactiveSeq">
                <p:stCondLst>
                  <p:cond evt="onClick" delay="0">
                    <p:tgtEl>
                      <p:spTgt spid="23"/>
                    </p:tgtEl>
                  </p:cond>
                </p:stCondLst>
                <p:endSync evt="end" delay="0">
                  <p:rtn val="all"/>
                </p:endSync>
                <p:childTnLst>
                  <p:par>
                    <p:cTn id="119" fill="hold">
                      <p:stCondLst>
                        <p:cond delay="0"/>
                      </p:stCondLst>
                      <p:childTnLst>
                        <p:par>
                          <p:cTn id="120" fill="hold">
                            <p:stCondLst>
                              <p:cond delay="0"/>
                            </p:stCondLst>
                            <p:childTnLst>
                              <p:par>
                                <p:cTn id="121" presetID="32" presetClass="emph" presetSubtype="0" fill="hold" grpId="0" nodeType="clickEffect">
                                  <p:stCondLst>
                                    <p:cond delay="0"/>
                                  </p:stCondLst>
                                  <p:childTnLst>
                                    <p:animRot by="120000">
                                      <p:cBhvr>
                                        <p:cTn id="122" dur="100" fill="hold">
                                          <p:stCondLst>
                                            <p:cond delay="0"/>
                                          </p:stCondLst>
                                        </p:cTn>
                                        <p:tgtEl>
                                          <p:spTgt spid="23"/>
                                        </p:tgtEl>
                                        <p:attrNameLst>
                                          <p:attrName>r</p:attrName>
                                        </p:attrNameLst>
                                      </p:cBhvr>
                                    </p:animRot>
                                    <p:animRot by="-240000">
                                      <p:cBhvr>
                                        <p:cTn id="123" dur="200" fill="hold">
                                          <p:stCondLst>
                                            <p:cond delay="200"/>
                                          </p:stCondLst>
                                        </p:cTn>
                                        <p:tgtEl>
                                          <p:spTgt spid="23"/>
                                        </p:tgtEl>
                                        <p:attrNameLst>
                                          <p:attrName>r</p:attrName>
                                        </p:attrNameLst>
                                      </p:cBhvr>
                                    </p:animRot>
                                    <p:animRot by="240000">
                                      <p:cBhvr>
                                        <p:cTn id="124" dur="200" fill="hold">
                                          <p:stCondLst>
                                            <p:cond delay="400"/>
                                          </p:stCondLst>
                                        </p:cTn>
                                        <p:tgtEl>
                                          <p:spTgt spid="23"/>
                                        </p:tgtEl>
                                        <p:attrNameLst>
                                          <p:attrName>r</p:attrName>
                                        </p:attrNameLst>
                                      </p:cBhvr>
                                    </p:animRot>
                                    <p:animRot by="-240000">
                                      <p:cBhvr>
                                        <p:cTn id="125" dur="200" fill="hold">
                                          <p:stCondLst>
                                            <p:cond delay="600"/>
                                          </p:stCondLst>
                                        </p:cTn>
                                        <p:tgtEl>
                                          <p:spTgt spid="23"/>
                                        </p:tgtEl>
                                        <p:attrNameLst>
                                          <p:attrName>r</p:attrName>
                                        </p:attrNameLst>
                                      </p:cBhvr>
                                    </p:animRot>
                                    <p:animRot by="120000">
                                      <p:cBhvr>
                                        <p:cTn id="126" dur="200" fill="hold">
                                          <p:stCondLst>
                                            <p:cond delay="800"/>
                                          </p:stCondLst>
                                        </p:cTn>
                                        <p:tgtEl>
                                          <p:spTgt spid="23"/>
                                        </p:tgtEl>
                                        <p:attrNameLst>
                                          <p:attrName>r</p:attrName>
                                        </p:attrNameLst>
                                      </p:cBhvr>
                                    </p:animRot>
                                  </p:childTnLst>
                                </p:cTn>
                              </p:par>
                            </p:childTnLst>
                          </p:cTn>
                        </p:par>
                        <p:par>
                          <p:cTn id="127" fill="hold">
                            <p:stCondLst>
                              <p:cond delay="1000"/>
                            </p:stCondLst>
                            <p:childTnLst>
                              <p:par>
                                <p:cTn id="128" presetID="10" presetClass="entr" presetSubtype="0" fill="hold" nodeType="afterEffect">
                                  <p:stCondLst>
                                    <p:cond delay="0"/>
                                  </p:stCondLst>
                                  <p:childTnLst>
                                    <p:set>
                                      <p:cBhvr>
                                        <p:cTn id="129" dur="1" fill="hold">
                                          <p:stCondLst>
                                            <p:cond delay="0"/>
                                          </p:stCondLst>
                                        </p:cTn>
                                        <p:tgtEl>
                                          <p:spTgt spid="27"/>
                                        </p:tgtEl>
                                        <p:attrNameLst>
                                          <p:attrName>style.visibility</p:attrName>
                                        </p:attrNameLst>
                                      </p:cBhvr>
                                      <p:to>
                                        <p:strVal val="visible"/>
                                      </p:to>
                                    </p:set>
                                    <p:animEffect transition="in" filter="fade">
                                      <p:cBhvr>
                                        <p:cTn id="130" dur="500"/>
                                        <p:tgtEl>
                                          <p:spTgt spid="27"/>
                                        </p:tgtEl>
                                      </p:cBhvr>
                                    </p:animEffect>
                                  </p:childTnLst>
                                </p:cTn>
                              </p:par>
                            </p:childTnLst>
                          </p:cTn>
                        </p:par>
                      </p:childTnLst>
                    </p:cTn>
                  </p:par>
                </p:childTnLst>
              </p:cTn>
              <p:nextCondLst>
                <p:cond evt="onClick" delay="0">
                  <p:tgtEl>
                    <p:spTgt spid="23"/>
                  </p:tgtEl>
                </p:cond>
              </p:nextCondLst>
            </p:seq>
            <p:seq concurrent="1" nextAc="seek">
              <p:cTn id="131" restart="whenNotActive" fill="hold" evtFilter="cancelBubble" nodeType="interactiveSeq">
                <p:stCondLst>
                  <p:cond evt="onClick" delay="0">
                    <p:tgtEl>
                      <p:spTgt spid="24"/>
                    </p:tgtEl>
                  </p:cond>
                </p:stCondLst>
                <p:endSync evt="end" delay="0">
                  <p:rtn val="all"/>
                </p:endSync>
                <p:childTnLst>
                  <p:par>
                    <p:cTn id="132" fill="hold">
                      <p:stCondLst>
                        <p:cond delay="0"/>
                      </p:stCondLst>
                      <p:childTnLst>
                        <p:par>
                          <p:cTn id="133" fill="hold">
                            <p:stCondLst>
                              <p:cond delay="0"/>
                            </p:stCondLst>
                            <p:childTnLst>
                              <p:par>
                                <p:cTn id="134" presetID="32" presetClass="emph" presetSubtype="0" fill="hold" grpId="0" nodeType="clickEffect">
                                  <p:stCondLst>
                                    <p:cond delay="0"/>
                                  </p:stCondLst>
                                  <p:childTnLst>
                                    <p:animRot by="120000">
                                      <p:cBhvr>
                                        <p:cTn id="135" dur="100" fill="hold">
                                          <p:stCondLst>
                                            <p:cond delay="0"/>
                                          </p:stCondLst>
                                        </p:cTn>
                                        <p:tgtEl>
                                          <p:spTgt spid="24"/>
                                        </p:tgtEl>
                                        <p:attrNameLst>
                                          <p:attrName>r</p:attrName>
                                        </p:attrNameLst>
                                      </p:cBhvr>
                                    </p:animRot>
                                    <p:animRot by="-240000">
                                      <p:cBhvr>
                                        <p:cTn id="136" dur="200" fill="hold">
                                          <p:stCondLst>
                                            <p:cond delay="200"/>
                                          </p:stCondLst>
                                        </p:cTn>
                                        <p:tgtEl>
                                          <p:spTgt spid="24"/>
                                        </p:tgtEl>
                                        <p:attrNameLst>
                                          <p:attrName>r</p:attrName>
                                        </p:attrNameLst>
                                      </p:cBhvr>
                                    </p:animRot>
                                    <p:animRot by="240000">
                                      <p:cBhvr>
                                        <p:cTn id="137" dur="200" fill="hold">
                                          <p:stCondLst>
                                            <p:cond delay="400"/>
                                          </p:stCondLst>
                                        </p:cTn>
                                        <p:tgtEl>
                                          <p:spTgt spid="24"/>
                                        </p:tgtEl>
                                        <p:attrNameLst>
                                          <p:attrName>r</p:attrName>
                                        </p:attrNameLst>
                                      </p:cBhvr>
                                    </p:animRot>
                                    <p:animRot by="-240000">
                                      <p:cBhvr>
                                        <p:cTn id="138" dur="200" fill="hold">
                                          <p:stCondLst>
                                            <p:cond delay="600"/>
                                          </p:stCondLst>
                                        </p:cTn>
                                        <p:tgtEl>
                                          <p:spTgt spid="24"/>
                                        </p:tgtEl>
                                        <p:attrNameLst>
                                          <p:attrName>r</p:attrName>
                                        </p:attrNameLst>
                                      </p:cBhvr>
                                    </p:animRot>
                                    <p:animRot by="120000">
                                      <p:cBhvr>
                                        <p:cTn id="139" dur="200" fill="hold">
                                          <p:stCondLst>
                                            <p:cond delay="800"/>
                                          </p:stCondLst>
                                        </p:cTn>
                                        <p:tgtEl>
                                          <p:spTgt spid="24"/>
                                        </p:tgtEl>
                                        <p:attrNameLst>
                                          <p:attrName>r</p:attrName>
                                        </p:attrNameLst>
                                      </p:cBhvr>
                                    </p:animRot>
                                  </p:childTnLst>
                                </p:cTn>
                              </p:par>
                            </p:childTnLst>
                          </p:cTn>
                        </p:par>
                        <p:par>
                          <p:cTn id="140" fill="hold">
                            <p:stCondLst>
                              <p:cond delay="1000"/>
                            </p:stCondLst>
                            <p:childTnLst>
                              <p:par>
                                <p:cTn id="141" presetID="10" presetClass="entr" presetSubtype="0" fill="hold" nodeType="afterEffect">
                                  <p:stCondLst>
                                    <p:cond delay="0"/>
                                  </p:stCondLst>
                                  <p:childTnLst>
                                    <p:set>
                                      <p:cBhvr>
                                        <p:cTn id="142" dur="1" fill="hold">
                                          <p:stCondLst>
                                            <p:cond delay="0"/>
                                          </p:stCondLst>
                                        </p:cTn>
                                        <p:tgtEl>
                                          <p:spTgt spid="28"/>
                                        </p:tgtEl>
                                        <p:attrNameLst>
                                          <p:attrName>style.visibility</p:attrName>
                                        </p:attrNameLst>
                                      </p:cBhvr>
                                      <p:to>
                                        <p:strVal val="visible"/>
                                      </p:to>
                                    </p:set>
                                    <p:animEffect transition="in" filter="fade">
                                      <p:cBhvr>
                                        <p:cTn id="143" dur="500"/>
                                        <p:tgtEl>
                                          <p:spTgt spid="28"/>
                                        </p:tgtEl>
                                      </p:cBhvr>
                                    </p:animEffect>
                                  </p:childTnLst>
                                </p:cTn>
                              </p:par>
                            </p:childTnLst>
                          </p:cTn>
                        </p:par>
                      </p:childTnLst>
                    </p:cTn>
                  </p:par>
                </p:childTnLst>
              </p:cTn>
              <p:nextCondLst>
                <p:cond evt="onClick" delay="0">
                  <p:tgtEl>
                    <p:spTgt spid="24"/>
                  </p:tgtEl>
                </p:cond>
              </p:nextCondLst>
            </p:seq>
            <p:seq concurrent="1" nextAc="seek">
              <p:cTn id="144" restart="whenNotActive" fill="hold" evtFilter="cancelBubble" nodeType="interactiveSeq">
                <p:stCondLst>
                  <p:cond evt="onClick" delay="0">
                    <p:tgtEl>
                      <p:spTgt spid="25"/>
                    </p:tgtEl>
                  </p:cond>
                </p:stCondLst>
                <p:endSync evt="end" delay="0">
                  <p:rtn val="all"/>
                </p:endSync>
                <p:childTnLst>
                  <p:par>
                    <p:cTn id="145" fill="hold">
                      <p:stCondLst>
                        <p:cond delay="0"/>
                      </p:stCondLst>
                      <p:childTnLst>
                        <p:par>
                          <p:cTn id="146" fill="hold">
                            <p:stCondLst>
                              <p:cond delay="0"/>
                            </p:stCondLst>
                            <p:childTnLst>
                              <p:par>
                                <p:cTn id="147" presetID="32" presetClass="emph" presetSubtype="0" fill="hold" grpId="0" nodeType="clickEffect">
                                  <p:stCondLst>
                                    <p:cond delay="0"/>
                                  </p:stCondLst>
                                  <p:childTnLst>
                                    <p:animRot by="120000">
                                      <p:cBhvr>
                                        <p:cTn id="148" dur="100" fill="hold">
                                          <p:stCondLst>
                                            <p:cond delay="0"/>
                                          </p:stCondLst>
                                        </p:cTn>
                                        <p:tgtEl>
                                          <p:spTgt spid="25"/>
                                        </p:tgtEl>
                                        <p:attrNameLst>
                                          <p:attrName>r</p:attrName>
                                        </p:attrNameLst>
                                      </p:cBhvr>
                                    </p:animRot>
                                    <p:animRot by="-240000">
                                      <p:cBhvr>
                                        <p:cTn id="149" dur="200" fill="hold">
                                          <p:stCondLst>
                                            <p:cond delay="200"/>
                                          </p:stCondLst>
                                        </p:cTn>
                                        <p:tgtEl>
                                          <p:spTgt spid="25"/>
                                        </p:tgtEl>
                                        <p:attrNameLst>
                                          <p:attrName>r</p:attrName>
                                        </p:attrNameLst>
                                      </p:cBhvr>
                                    </p:animRot>
                                    <p:animRot by="240000">
                                      <p:cBhvr>
                                        <p:cTn id="150" dur="200" fill="hold">
                                          <p:stCondLst>
                                            <p:cond delay="400"/>
                                          </p:stCondLst>
                                        </p:cTn>
                                        <p:tgtEl>
                                          <p:spTgt spid="25"/>
                                        </p:tgtEl>
                                        <p:attrNameLst>
                                          <p:attrName>r</p:attrName>
                                        </p:attrNameLst>
                                      </p:cBhvr>
                                    </p:animRot>
                                    <p:animRot by="-240000">
                                      <p:cBhvr>
                                        <p:cTn id="151" dur="200" fill="hold">
                                          <p:stCondLst>
                                            <p:cond delay="600"/>
                                          </p:stCondLst>
                                        </p:cTn>
                                        <p:tgtEl>
                                          <p:spTgt spid="25"/>
                                        </p:tgtEl>
                                        <p:attrNameLst>
                                          <p:attrName>r</p:attrName>
                                        </p:attrNameLst>
                                      </p:cBhvr>
                                    </p:animRot>
                                    <p:animRot by="120000">
                                      <p:cBhvr>
                                        <p:cTn id="152" dur="200" fill="hold">
                                          <p:stCondLst>
                                            <p:cond delay="800"/>
                                          </p:stCondLst>
                                        </p:cTn>
                                        <p:tgtEl>
                                          <p:spTgt spid="25"/>
                                        </p:tgtEl>
                                        <p:attrNameLst>
                                          <p:attrName>r</p:attrName>
                                        </p:attrNameLst>
                                      </p:cBhvr>
                                    </p:animRot>
                                  </p:childTnLst>
                                </p:cTn>
                              </p:par>
                            </p:childTnLst>
                          </p:cTn>
                        </p:par>
                        <p:par>
                          <p:cTn id="153" fill="hold">
                            <p:stCondLst>
                              <p:cond delay="1000"/>
                            </p:stCondLst>
                            <p:childTnLst>
                              <p:par>
                                <p:cTn id="154" presetID="10" presetClass="entr" presetSubtype="0" fill="hold" nodeType="after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fade">
                                      <p:cBhvr>
                                        <p:cTn id="156" dur="500"/>
                                        <p:tgtEl>
                                          <p:spTgt spid="26"/>
                                        </p:tgtEl>
                                      </p:cBhvr>
                                    </p:animEffect>
                                  </p:childTnLst>
                                </p:cTn>
                              </p:par>
                            </p:childTnLst>
                          </p:cTn>
                        </p:par>
                      </p:childTnLst>
                    </p:cTn>
                  </p:par>
                </p:childTnLst>
              </p:cTn>
              <p:nextCondLst>
                <p:cond evt="onClick" delay="0">
                  <p:tgtEl>
                    <p:spTgt spid="25"/>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1" grpId="0"/>
      <p:bldP spid="22" grpId="0" animBg="1"/>
      <p:bldP spid="23" grpId="0" animBg="1"/>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1157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ổng Hợp] Nguyên Nhân, Biểu Hiện Cụ Thể và 3 Cách Chữa Viêm Lợi Nhanh –  Hiệu Quả Nhất"/>
          <p:cNvPicPr/>
          <p:nvPr/>
        </p:nvPicPr>
        <p:blipFill rotWithShape="1">
          <a:blip r:embed="rId2">
            <a:extLst>
              <a:ext uri="{28A0092B-C50C-407E-A947-70E740481C1C}">
                <a14:useLocalDpi xmlns:a14="http://schemas.microsoft.com/office/drawing/2010/main" val="0"/>
              </a:ext>
            </a:extLst>
          </a:blip>
          <a:srcRect l="50319" t="9118" r="-1274" b="13674"/>
          <a:stretch/>
        </p:blipFill>
        <p:spPr bwMode="auto">
          <a:xfrm>
            <a:off x="1051719" y="381000"/>
            <a:ext cx="9753600" cy="5181600"/>
          </a:xfrm>
          <a:prstGeom prst="rect">
            <a:avLst/>
          </a:prstGeom>
          <a:noFill/>
          <a:ln>
            <a:noFill/>
          </a:ln>
          <a:extLst>
            <a:ext uri="{53640926-AAD7-44D8-BBD7-CCE9431645EC}">
              <a14:shadowObscured xmlns:a14="http://schemas.microsoft.com/office/drawing/2010/main"/>
            </a:ext>
          </a:extLst>
        </p:spPr>
      </p:pic>
      <p:sp>
        <p:nvSpPr>
          <p:cNvPr id="3" name="TextBox 2"/>
          <p:cNvSpPr txBox="1"/>
          <p:nvPr/>
        </p:nvSpPr>
        <p:spPr>
          <a:xfrm>
            <a:off x="3413919" y="5715000"/>
            <a:ext cx="5029200" cy="923330"/>
          </a:xfrm>
          <a:prstGeom prst="rect">
            <a:avLst/>
          </a:prstGeom>
          <a:noFill/>
        </p:spPr>
        <p:txBody>
          <a:bodyPr wrap="square" rtlCol="0">
            <a:spAutoFit/>
          </a:bodyPr>
          <a:lstStyle/>
          <a:p>
            <a:pPr algn="ctr"/>
            <a:r>
              <a:rPr lang="en-US" sz="5400" b="1" smtClean="0">
                <a:latin typeface="Times New Roman" pitchFamily="18" charset="0"/>
                <a:cs typeface="Times New Roman" pitchFamily="18" charset="0"/>
              </a:rPr>
              <a:t>nướu răng</a:t>
            </a:r>
            <a:endParaRPr lang="vi-VN" sz="5400" b="1">
              <a:latin typeface="Times New Roman" pitchFamily="18" charset="0"/>
              <a:cs typeface="Times New Roman" pitchFamily="18" charset="0"/>
            </a:endParaRPr>
          </a:p>
        </p:txBody>
      </p:sp>
    </p:spTree>
    <p:extLst>
      <p:ext uri="{BB962C8B-B14F-4D97-AF65-F5344CB8AC3E}">
        <p14:creationId xmlns:p14="http://schemas.microsoft.com/office/powerpoint/2010/main" val="6328130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2736</TotalTime>
  <Words>183</Words>
  <Application>Microsoft Office PowerPoint</Application>
  <PresentationFormat>Custom</PresentationFormat>
  <Paragraphs>82</Paragraphs>
  <Slides>23</Slides>
  <Notes>6</Notes>
  <HiddenSlides>0</HiddenSlides>
  <MMClips>1</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Bài học:  Nhiều người chọn cuộc sống giản dị nhưng hạnh phúc và bình yên.   Sống nghèo nhưng thanh thản con hơn giàu có mà luôn phải lo lắng, sợ hãi.</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21AK22</cp:lastModifiedBy>
  <cp:revision>324</cp:revision>
  <dcterms:created xsi:type="dcterms:W3CDTF">2021-05-08T14:00:55Z</dcterms:created>
  <dcterms:modified xsi:type="dcterms:W3CDTF">2022-12-15T14:12:30Z</dcterms:modified>
</cp:coreProperties>
</file>